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20"/>
  </p:notesMasterIdLst>
  <p:handoutMasterIdLst>
    <p:handoutMasterId r:id="rId21"/>
  </p:handoutMasterIdLst>
  <p:sldIdLst>
    <p:sldId id="256" r:id="rId6"/>
    <p:sldId id="277" r:id="rId7"/>
    <p:sldId id="279" r:id="rId8"/>
    <p:sldId id="267" r:id="rId9"/>
    <p:sldId id="268" r:id="rId10"/>
    <p:sldId id="269" r:id="rId11"/>
    <p:sldId id="270" r:id="rId12"/>
    <p:sldId id="272" r:id="rId13"/>
    <p:sldId id="271" r:id="rId14"/>
    <p:sldId id="276" r:id="rId15"/>
    <p:sldId id="274" r:id="rId16"/>
    <p:sldId id="275" r:id="rId17"/>
    <p:sldId id="280" r:id="rId18"/>
    <p:sldId id="273" r:id="rId19"/>
  </p:sldIdLst>
  <p:sldSz cx="9144000" cy="6858000" type="screen4x3"/>
  <p:notesSz cx="6797675" cy="9874250"/>
  <p:defaultTextStyle>
    <a:defPPr>
      <a:defRPr lang="et-EE"/>
    </a:defPPr>
    <a:lvl1pPr algn="l" rtl="0" fontAlgn="base">
      <a:spcBef>
        <a:spcPct val="0"/>
      </a:spcBef>
      <a:spcAft>
        <a:spcPct val="0"/>
      </a:spcAft>
      <a:defRPr kern="1200">
        <a:solidFill>
          <a:schemeClr val="tx1"/>
        </a:solidFill>
        <a:latin typeface="Gill Sans MT" pitchFamily="34" charset="0"/>
        <a:ea typeface="+mn-ea"/>
        <a:cs typeface="Arial" charset="0"/>
      </a:defRPr>
    </a:lvl1pPr>
    <a:lvl2pPr marL="457200" algn="l" rtl="0" fontAlgn="base">
      <a:spcBef>
        <a:spcPct val="0"/>
      </a:spcBef>
      <a:spcAft>
        <a:spcPct val="0"/>
      </a:spcAft>
      <a:defRPr kern="1200">
        <a:solidFill>
          <a:schemeClr val="tx1"/>
        </a:solidFill>
        <a:latin typeface="Gill Sans MT" pitchFamily="34" charset="0"/>
        <a:ea typeface="+mn-ea"/>
        <a:cs typeface="Arial" charset="0"/>
      </a:defRPr>
    </a:lvl2pPr>
    <a:lvl3pPr marL="914400" algn="l" rtl="0" fontAlgn="base">
      <a:spcBef>
        <a:spcPct val="0"/>
      </a:spcBef>
      <a:spcAft>
        <a:spcPct val="0"/>
      </a:spcAft>
      <a:defRPr kern="1200">
        <a:solidFill>
          <a:schemeClr val="tx1"/>
        </a:solidFill>
        <a:latin typeface="Gill Sans MT" pitchFamily="34" charset="0"/>
        <a:ea typeface="+mn-ea"/>
        <a:cs typeface="Arial" charset="0"/>
      </a:defRPr>
    </a:lvl3pPr>
    <a:lvl4pPr marL="1371600" algn="l" rtl="0" fontAlgn="base">
      <a:spcBef>
        <a:spcPct val="0"/>
      </a:spcBef>
      <a:spcAft>
        <a:spcPct val="0"/>
      </a:spcAft>
      <a:defRPr kern="1200">
        <a:solidFill>
          <a:schemeClr val="tx1"/>
        </a:solidFill>
        <a:latin typeface="Gill Sans MT" pitchFamily="34" charset="0"/>
        <a:ea typeface="+mn-ea"/>
        <a:cs typeface="Arial" charset="0"/>
      </a:defRPr>
    </a:lvl4pPr>
    <a:lvl5pPr marL="1828800" algn="l" rtl="0" fontAlgn="base">
      <a:spcBef>
        <a:spcPct val="0"/>
      </a:spcBef>
      <a:spcAft>
        <a:spcPct val="0"/>
      </a:spcAft>
      <a:defRPr kern="1200">
        <a:solidFill>
          <a:schemeClr val="tx1"/>
        </a:solidFill>
        <a:latin typeface="Gill Sans MT" pitchFamily="34" charset="0"/>
        <a:ea typeface="+mn-ea"/>
        <a:cs typeface="Arial" charset="0"/>
      </a:defRPr>
    </a:lvl5pPr>
    <a:lvl6pPr marL="2286000" algn="l" defTabSz="914400" rtl="0" eaLnBrk="1" latinLnBrk="0" hangingPunct="1">
      <a:defRPr kern="1200">
        <a:solidFill>
          <a:schemeClr val="tx1"/>
        </a:solidFill>
        <a:latin typeface="Gill Sans MT" pitchFamily="34" charset="0"/>
        <a:ea typeface="+mn-ea"/>
        <a:cs typeface="Arial" charset="0"/>
      </a:defRPr>
    </a:lvl6pPr>
    <a:lvl7pPr marL="2743200" algn="l" defTabSz="914400" rtl="0" eaLnBrk="1" latinLnBrk="0" hangingPunct="1">
      <a:defRPr kern="1200">
        <a:solidFill>
          <a:schemeClr val="tx1"/>
        </a:solidFill>
        <a:latin typeface="Gill Sans MT" pitchFamily="34" charset="0"/>
        <a:ea typeface="+mn-ea"/>
        <a:cs typeface="Arial" charset="0"/>
      </a:defRPr>
    </a:lvl7pPr>
    <a:lvl8pPr marL="3200400" algn="l" defTabSz="914400" rtl="0" eaLnBrk="1" latinLnBrk="0" hangingPunct="1">
      <a:defRPr kern="1200">
        <a:solidFill>
          <a:schemeClr val="tx1"/>
        </a:solidFill>
        <a:latin typeface="Gill Sans MT" pitchFamily="34" charset="0"/>
        <a:ea typeface="+mn-ea"/>
        <a:cs typeface="Arial" charset="0"/>
      </a:defRPr>
    </a:lvl8pPr>
    <a:lvl9pPr marL="3657600" algn="l" defTabSz="914400" rtl="0" eaLnBrk="1" latinLnBrk="0" hangingPunct="1">
      <a:defRPr kern="1200">
        <a:solidFill>
          <a:schemeClr val="tx1"/>
        </a:solidFill>
        <a:latin typeface="Gill Sans MT"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84915" autoAdjust="0"/>
  </p:normalViewPr>
  <p:slideViewPr>
    <p:cSldViewPr>
      <p:cViewPr varScale="1">
        <p:scale>
          <a:sx n="93" d="100"/>
          <a:sy n="93" d="100"/>
        </p:scale>
        <p:origin x="-5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977D8816-0B57-44D5-9A45-5C6CE70BF199}" type="datetimeFigureOut">
              <a:rPr lang="et-EE" smtClean="0"/>
              <a:pPr/>
              <a:t>12.12.2011</a:t>
            </a:fld>
            <a:endParaRPr lang="et-EE"/>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t-EE"/>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12DFE8EA-116A-40D5-AB6D-8EF0ED11EBB9}" type="slidenum">
              <a:rPr lang="et-EE" smtClean="0"/>
              <a:pPr/>
              <a:t>‹#›</a:t>
            </a:fld>
            <a:endParaRPr lang="et-E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t-EE"/>
          </a:p>
        </p:txBody>
      </p:sp>
      <p:sp>
        <p:nvSpPr>
          <p:cNvPr id="10243" name="Rectangle 3"/>
          <p:cNvSpPr>
            <a:spLocks noGrp="1" noChangeArrowheads="1"/>
          </p:cNvSpPr>
          <p:nvPr>
            <p:ph type="dt" idx="1"/>
          </p:nvPr>
        </p:nvSpPr>
        <p:spPr bwMode="auto">
          <a:xfrm>
            <a:off x="3850443"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t-EE"/>
          </a:p>
        </p:txBody>
      </p:sp>
      <p:sp>
        <p:nvSpPr>
          <p:cNvPr id="4100"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79768" y="4690269"/>
            <a:ext cx="5438140"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t-EE" noProof="0" smtClean="0"/>
              <a:t>Click to edit Master text styles</a:t>
            </a:r>
          </a:p>
          <a:p>
            <a:pPr lvl="1"/>
            <a:r>
              <a:rPr lang="et-EE" noProof="0" smtClean="0"/>
              <a:t>Second level</a:t>
            </a:r>
          </a:p>
          <a:p>
            <a:pPr lvl="2"/>
            <a:r>
              <a:rPr lang="et-EE" noProof="0" smtClean="0"/>
              <a:t>Third level</a:t>
            </a:r>
          </a:p>
          <a:p>
            <a:pPr lvl="3"/>
            <a:r>
              <a:rPr lang="et-EE" noProof="0" smtClean="0"/>
              <a:t>Fourth level</a:t>
            </a:r>
          </a:p>
          <a:p>
            <a:pPr lvl="4"/>
            <a:r>
              <a:rPr lang="et-EE" noProof="0" smtClean="0"/>
              <a:t>Fifth level</a:t>
            </a:r>
          </a:p>
        </p:txBody>
      </p:sp>
      <p:sp>
        <p:nvSpPr>
          <p:cNvPr id="10246" name="Rectangle 6"/>
          <p:cNvSpPr>
            <a:spLocks noGrp="1" noChangeArrowheads="1"/>
          </p:cNvSpPr>
          <p:nvPr>
            <p:ph type="ftr" sz="quarter" idx="4"/>
          </p:nvPr>
        </p:nvSpPr>
        <p:spPr bwMode="auto">
          <a:xfrm>
            <a:off x="0"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t-EE"/>
          </a:p>
        </p:txBody>
      </p:sp>
      <p:sp>
        <p:nvSpPr>
          <p:cNvPr id="10247" name="Rectangle 7"/>
          <p:cNvSpPr>
            <a:spLocks noGrp="1" noChangeArrowheads="1"/>
          </p:cNvSpPr>
          <p:nvPr>
            <p:ph type="sldNum" sz="quarter" idx="5"/>
          </p:nvPr>
        </p:nvSpPr>
        <p:spPr bwMode="auto">
          <a:xfrm>
            <a:off x="3850443"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9F2150B-A18A-4940-8321-17C4A7D55E97}" type="slidenum">
              <a:rPr lang="et-EE"/>
              <a:pPr>
                <a:defRPr/>
              </a:pPr>
              <a:t>‹#›</a:t>
            </a:fld>
            <a:endParaRPr lang="et-E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p:spPr>
        <p:txBody>
          <a:bodyPr/>
          <a:lstStyle/>
          <a:p>
            <a:pPr eaLnBrk="1" hangingPunct="1"/>
            <a:endParaRPr lang="et-EE" dirty="0" smtClean="0"/>
          </a:p>
        </p:txBody>
      </p:sp>
      <p:sp>
        <p:nvSpPr>
          <p:cNvPr id="5124" name="Slide Number Placeholder 3"/>
          <p:cNvSpPr>
            <a:spLocks noGrp="1"/>
          </p:cNvSpPr>
          <p:nvPr>
            <p:ph type="sldNum" sz="quarter" idx="5"/>
          </p:nvPr>
        </p:nvSpPr>
        <p:spPr>
          <a:noFill/>
        </p:spPr>
        <p:txBody>
          <a:bodyPr/>
          <a:lstStyle/>
          <a:p>
            <a:fld id="{B9AFFC63-AAD0-4D6C-94F6-3026F9CC117D}" type="slidenum">
              <a:rPr lang="et-EE" smtClean="0"/>
              <a:pPr/>
              <a:t>1</a:t>
            </a:fld>
            <a:endParaRPr lang="et-EE"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Eesti kodanikuühiskonna arengukontseptsioon on visioonidokument,</a:t>
            </a:r>
            <a:r>
              <a:rPr lang="et-EE" baseline="0" dirty="0" smtClean="0"/>
              <a:t> mille põhimõtteid ja eesmärke viiakse ellu läbi Kodanikuühiskonna arengukava. </a:t>
            </a:r>
            <a:endParaRPr lang="et-EE" dirty="0"/>
          </a:p>
        </p:txBody>
      </p:sp>
      <p:sp>
        <p:nvSpPr>
          <p:cNvPr id="4" name="Slide Number Placeholder 3"/>
          <p:cNvSpPr>
            <a:spLocks noGrp="1"/>
          </p:cNvSpPr>
          <p:nvPr>
            <p:ph type="sldNum" sz="quarter" idx="10"/>
          </p:nvPr>
        </p:nvSpPr>
        <p:spPr/>
        <p:txBody>
          <a:bodyPr/>
          <a:lstStyle/>
          <a:p>
            <a:pPr>
              <a:defRPr/>
            </a:pPr>
            <a:fld id="{89F2150B-A18A-4940-8321-17C4A7D55E97}" type="slidenum">
              <a:rPr lang="et-EE" smtClean="0"/>
              <a:pPr>
                <a:defRPr/>
              </a:pPr>
              <a:t>3</a:t>
            </a:fld>
            <a:endParaRPr lang="et-E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sz="1200" dirty="0" smtClean="0"/>
              <a:t>sest  kodanikuühiskond ei ole valdkond, mille arengut saaks riik juhtida. </a:t>
            </a:r>
            <a:endParaRPr lang="et-EE" dirty="0"/>
          </a:p>
        </p:txBody>
      </p:sp>
      <p:sp>
        <p:nvSpPr>
          <p:cNvPr id="4" name="Slide Number Placeholder 3"/>
          <p:cNvSpPr>
            <a:spLocks noGrp="1"/>
          </p:cNvSpPr>
          <p:nvPr>
            <p:ph type="sldNum" sz="quarter" idx="10"/>
          </p:nvPr>
        </p:nvSpPr>
        <p:spPr/>
        <p:txBody>
          <a:bodyPr/>
          <a:lstStyle/>
          <a:p>
            <a:pPr>
              <a:defRPr/>
            </a:pPr>
            <a:fld id="{89F2150B-A18A-4940-8321-17C4A7D55E97}" type="slidenum">
              <a:rPr lang="et-EE" smtClean="0"/>
              <a:pPr>
                <a:defRPr/>
              </a:pPr>
              <a:t>4</a:t>
            </a:fld>
            <a:endParaRPr lang="et-E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t-EE" sz="1200" kern="1200" dirty="0" smtClean="0">
                <a:solidFill>
                  <a:schemeClr val="tx1"/>
                </a:solidFill>
                <a:latin typeface="Arial" charset="0"/>
                <a:ea typeface="+mn-ea"/>
                <a:cs typeface="Arial" charset="0"/>
              </a:rPr>
              <a:t>Vabatahtlikke kaasavad rohkem juba väljakujunenud ja teatava professionaalsuse saavutanud ühendused. Seetõttu panustatakse kodanikuühenduste tegevusvõimekuse tõstmisesse (koolitused, nõustamine, rahastamise võimalused) </a:t>
            </a:r>
            <a:r>
              <a:rPr lang="et-EE" sz="1200" kern="1200" dirty="0" err="1" smtClean="0">
                <a:solidFill>
                  <a:schemeClr val="tx1"/>
                </a:solidFill>
                <a:latin typeface="Arial" charset="0"/>
                <a:ea typeface="+mn-ea"/>
                <a:cs typeface="Arial" charset="0"/>
              </a:rPr>
              <a:t>Ca</a:t>
            </a:r>
            <a:r>
              <a:rPr lang="et-EE" sz="1200" kern="1200" baseline="0" dirty="0" smtClean="0">
                <a:solidFill>
                  <a:schemeClr val="tx1"/>
                </a:solidFill>
                <a:latin typeface="Arial" charset="0"/>
                <a:ea typeface="+mn-ea"/>
                <a:cs typeface="Arial" charset="0"/>
              </a:rPr>
              <a:t> 2/3 </a:t>
            </a:r>
            <a:r>
              <a:rPr lang="et-EE" sz="1200" b="0" kern="1200" dirty="0" smtClean="0">
                <a:solidFill>
                  <a:schemeClr val="tx1"/>
                </a:solidFill>
                <a:latin typeface="Arial" charset="0"/>
                <a:ea typeface="+mn-ea"/>
                <a:cs typeface="Arial" charset="0"/>
              </a:rPr>
              <a:t>kodanikualgatuslikest ühendustes on</a:t>
            </a:r>
            <a:r>
              <a:rPr lang="et-EE" sz="1200" b="0" kern="1200" baseline="0" dirty="0" smtClean="0">
                <a:solidFill>
                  <a:schemeClr val="tx1"/>
                </a:solidFill>
                <a:latin typeface="Arial" charset="0"/>
                <a:ea typeface="+mn-ea"/>
                <a:cs typeface="Arial" charset="0"/>
              </a:rPr>
              <a:t> </a:t>
            </a:r>
            <a:r>
              <a:rPr lang="et-EE" sz="1200" b="0" kern="1200" dirty="0" smtClean="0">
                <a:solidFill>
                  <a:schemeClr val="tx1"/>
                </a:solidFill>
                <a:latin typeface="Arial" charset="0"/>
                <a:ea typeface="+mn-ea"/>
                <a:cs typeface="Arial" charset="0"/>
              </a:rPr>
              <a:t>vabatahtlike kaasamise kogemus. </a:t>
            </a:r>
          </a:p>
          <a:p>
            <a:pPr marL="0" marR="0" indent="0" algn="l" defTabSz="914400" rtl="0" eaLnBrk="0" fontAlgn="base" latinLnBrk="0" hangingPunct="0">
              <a:lnSpc>
                <a:spcPct val="100000"/>
              </a:lnSpc>
              <a:spcBef>
                <a:spcPct val="30000"/>
              </a:spcBef>
              <a:spcAft>
                <a:spcPct val="0"/>
              </a:spcAft>
              <a:buClrTx/>
              <a:buSzTx/>
              <a:buFontTx/>
              <a:buNone/>
              <a:tabLst/>
              <a:defRPr/>
            </a:pPr>
            <a:r>
              <a:rPr lang="et-EE" sz="1200" kern="1200" dirty="0" smtClean="0">
                <a:solidFill>
                  <a:schemeClr val="tx1"/>
                </a:solidFill>
                <a:latin typeface="Arial" charset="0"/>
                <a:ea typeface="+mn-ea"/>
                <a:cs typeface="Arial" charset="0"/>
              </a:rPr>
              <a:t>Kuna kõige lihtsam viis on tegutseda läbi kodanikuühenduste või kodanikuühenduste heaks, siis riigi tegevused on suunatud ühenduste.</a:t>
            </a:r>
            <a:r>
              <a:rPr lang="et-EE" sz="1200" kern="1200" baseline="0" dirty="0" smtClean="0">
                <a:solidFill>
                  <a:schemeClr val="tx1"/>
                </a:solidFill>
                <a:latin typeface="Arial" charset="0"/>
                <a:ea typeface="+mn-ea"/>
                <a:cs typeface="Arial" charset="0"/>
              </a:rPr>
              <a:t> Suund on pikaajalisele vabatahtlikule tegevusele kuid ka ühekordsed aktsioonid on olulised.</a:t>
            </a:r>
            <a:endParaRPr lang="et-EE" sz="1200" kern="1200" dirty="0" smtClean="0">
              <a:solidFill>
                <a:schemeClr val="tx1"/>
              </a:solidFill>
              <a:latin typeface="Arial" charset="0"/>
              <a:ea typeface="+mn-ea"/>
              <a:cs typeface="Arial" charset="0"/>
            </a:endParaRPr>
          </a:p>
          <a:p>
            <a:endParaRPr lang="et-EE" dirty="0"/>
          </a:p>
        </p:txBody>
      </p:sp>
      <p:sp>
        <p:nvSpPr>
          <p:cNvPr id="4" name="Slide Number Placeholder 3"/>
          <p:cNvSpPr>
            <a:spLocks noGrp="1"/>
          </p:cNvSpPr>
          <p:nvPr>
            <p:ph type="sldNum" sz="quarter" idx="10"/>
          </p:nvPr>
        </p:nvSpPr>
        <p:spPr/>
        <p:txBody>
          <a:bodyPr/>
          <a:lstStyle/>
          <a:p>
            <a:pPr>
              <a:defRPr/>
            </a:pPr>
            <a:fld id="{89F2150B-A18A-4940-8321-17C4A7D55E97}" type="slidenum">
              <a:rPr lang="et-EE" smtClean="0"/>
              <a:pPr>
                <a:defRPr/>
              </a:pPr>
              <a:t>10</a:t>
            </a:fld>
            <a:endParaRPr lang="et-E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Kindlasti</a:t>
            </a:r>
            <a:r>
              <a:rPr lang="et-EE" baseline="0" dirty="0" smtClean="0"/>
              <a:t> on EVTA 2011 andnud olulise tõuke teadlikkuse tõusule vabatahtlikust tegevusest.</a:t>
            </a:r>
            <a:endParaRPr lang="et-EE" dirty="0"/>
          </a:p>
        </p:txBody>
      </p:sp>
      <p:sp>
        <p:nvSpPr>
          <p:cNvPr id="4" name="Slide Number Placeholder 3"/>
          <p:cNvSpPr>
            <a:spLocks noGrp="1"/>
          </p:cNvSpPr>
          <p:nvPr>
            <p:ph type="sldNum" sz="quarter" idx="10"/>
          </p:nvPr>
        </p:nvSpPr>
        <p:spPr/>
        <p:txBody>
          <a:bodyPr/>
          <a:lstStyle/>
          <a:p>
            <a:pPr>
              <a:defRPr/>
            </a:pPr>
            <a:fld id="{89F2150B-A18A-4940-8321-17C4A7D55E97}" type="slidenum">
              <a:rPr lang="et-EE" smtClean="0"/>
              <a:pPr>
                <a:defRPr/>
              </a:pPr>
              <a:t>11</a:t>
            </a:fld>
            <a:endParaRPr lang="et-E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t-EE" sz="1200" dirty="0" smtClean="0"/>
              <a:t>Kindlasti tekib piirkondlikke vabatahtlike keskusi</a:t>
            </a:r>
            <a:r>
              <a:rPr lang="et-EE" sz="1200" baseline="0" dirty="0" smtClean="0"/>
              <a:t> juurde. V-o areneb SLÜ kunagi Ida-Virumaa Vabatahtlike Keskuseks?</a:t>
            </a:r>
            <a:endParaRPr lang="et-EE" sz="1200" dirty="0" smtClean="0"/>
          </a:p>
          <a:p>
            <a:endParaRPr lang="et-EE" dirty="0"/>
          </a:p>
        </p:txBody>
      </p:sp>
      <p:sp>
        <p:nvSpPr>
          <p:cNvPr id="4" name="Slide Number Placeholder 3"/>
          <p:cNvSpPr>
            <a:spLocks noGrp="1"/>
          </p:cNvSpPr>
          <p:nvPr>
            <p:ph type="sldNum" sz="quarter" idx="10"/>
          </p:nvPr>
        </p:nvSpPr>
        <p:spPr/>
        <p:txBody>
          <a:bodyPr/>
          <a:lstStyle/>
          <a:p>
            <a:pPr>
              <a:defRPr/>
            </a:pPr>
            <a:fld id="{89F2150B-A18A-4940-8321-17C4A7D55E97}" type="slidenum">
              <a:rPr lang="et-EE" smtClean="0"/>
              <a:pPr>
                <a:defRPr/>
              </a:pPr>
              <a:t>12</a:t>
            </a:fld>
            <a:endParaRPr lang="et-E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t-EE" sz="1200" dirty="0" smtClean="0"/>
              <a:t>Aitäh Sillamäe Lastekaitse Ühingule!</a:t>
            </a:r>
            <a:r>
              <a:rPr lang="et-EE" sz="1200" baseline="0" dirty="0" smtClean="0">
                <a:solidFill>
                  <a:schemeClr val="tx1"/>
                </a:solidFill>
                <a:latin typeface="Calibri" pitchFamily="34" charset="0"/>
                <a:cs typeface="Times New Roman" pitchFamily="18" charset="0"/>
              </a:rPr>
              <a:t> Oluline projekt, s</a:t>
            </a:r>
            <a:r>
              <a:rPr lang="et-EE" dirty="0" smtClean="0">
                <a:solidFill>
                  <a:schemeClr val="tx1"/>
                </a:solidFill>
                <a:latin typeface="Calibri" pitchFamily="34" charset="0"/>
                <a:ea typeface="Calibri" pitchFamily="34" charset="0"/>
                <a:cs typeface="Times New Roman" pitchFamily="18" charset="0"/>
              </a:rPr>
              <a:t>est noored vabatahtlikud tegelevad vabathtliku tegevusega ka vanemaks saades ja vanaks saades</a:t>
            </a:r>
            <a:endParaRPr lang="et-EE" dirty="0" smtClean="0"/>
          </a:p>
          <a:p>
            <a:endParaRPr lang="et-EE" dirty="0"/>
          </a:p>
        </p:txBody>
      </p:sp>
      <p:sp>
        <p:nvSpPr>
          <p:cNvPr id="4" name="Slide Number Placeholder 3"/>
          <p:cNvSpPr>
            <a:spLocks noGrp="1"/>
          </p:cNvSpPr>
          <p:nvPr>
            <p:ph type="sldNum" sz="quarter" idx="10"/>
          </p:nvPr>
        </p:nvSpPr>
        <p:spPr/>
        <p:txBody>
          <a:bodyPr/>
          <a:lstStyle/>
          <a:p>
            <a:pPr>
              <a:defRPr/>
            </a:pPr>
            <a:fld id="{89F2150B-A18A-4940-8321-17C4A7D55E97}" type="slidenum">
              <a:rPr lang="et-EE" smtClean="0"/>
              <a:pPr>
                <a:defRPr/>
              </a:pPr>
              <a:t>14</a:t>
            </a:fld>
            <a:endParaRPr lang="et-E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t-EE" smtClean="0"/>
              <a:t>Klõpsake tiitlilaadi muutmiseks</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t-EE" smtClean="0"/>
              <a:t>Klõpsake juhtslaidi alamtiitli laadi redigeerimiseks</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t-EE"/>
          </a:p>
        </p:txBody>
      </p:sp>
      <p:sp>
        <p:nvSpPr>
          <p:cNvPr id="5" name="Rectangle 5"/>
          <p:cNvSpPr>
            <a:spLocks noGrp="1" noChangeArrowheads="1"/>
          </p:cNvSpPr>
          <p:nvPr>
            <p:ph type="ftr" sz="quarter" idx="11"/>
          </p:nvPr>
        </p:nvSpPr>
        <p:spPr>
          <a:ln/>
        </p:spPr>
        <p:txBody>
          <a:bodyPr/>
          <a:lstStyle>
            <a:lvl1pPr>
              <a:defRPr/>
            </a:lvl1pPr>
          </a:lstStyle>
          <a:p>
            <a:pPr>
              <a:defRPr/>
            </a:pPr>
            <a:endParaRPr lang="et-EE"/>
          </a:p>
        </p:txBody>
      </p:sp>
      <p:sp>
        <p:nvSpPr>
          <p:cNvPr id="6" name="Rectangle 6"/>
          <p:cNvSpPr>
            <a:spLocks noGrp="1" noChangeArrowheads="1"/>
          </p:cNvSpPr>
          <p:nvPr>
            <p:ph type="sldNum" sz="quarter" idx="12"/>
          </p:nvPr>
        </p:nvSpPr>
        <p:spPr>
          <a:ln/>
        </p:spPr>
        <p:txBody>
          <a:bodyPr/>
          <a:lstStyle>
            <a:lvl1pPr>
              <a:defRPr/>
            </a:lvl1pPr>
          </a:lstStyle>
          <a:p>
            <a:pPr>
              <a:defRPr/>
            </a:pPr>
            <a:fld id="{6598269B-01F0-439E-842D-29B1BE0B7D7A}" type="slidenum">
              <a:rPr lang="et-EE"/>
              <a:pPr>
                <a:defRPr/>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Klõpsake tiitlilaadi muutmiseks</a:t>
            </a:r>
            <a:endParaRPr lang="et-EE"/>
          </a:p>
        </p:txBody>
      </p:sp>
      <p:sp>
        <p:nvSpPr>
          <p:cNvPr id="3" name="Vertical Text Placeholder 2"/>
          <p:cNvSpPr>
            <a:spLocks noGrp="1"/>
          </p:cNvSpPr>
          <p:nvPr>
            <p:ph type="body" orient="vert" idx="1"/>
          </p:nvPr>
        </p:nvSpPr>
        <p:spPr/>
        <p:txBody>
          <a:bodyPr vert="eaVert"/>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t-EE"/>
          </a:p>
        </p:txBody>
      </p:sp>
      <p:sp>
        <p:nvSpPr>
          <p:cNvPr id="5" name="Rectangle 5"/>
          <p:cNvSpPr>
            <a:spLocks noGrp="1" noChangeArrowheads="1"/>
          </p:cNvSpPr>
          <p:nvPr>
            <p:ph type="ftr" sz="quarter" idx="11"/>
          </p:nvPr>
        </p:nvSpPr>
        <p:spPr>
          <a:ln/>
        </p:spPr>
        <p:txBody>
          <a:bodyPr/>
          <a:lstStyle>
            <a:lvl1pPr>
              <a:defRPr/>
            </a:lvl1pPr>
          </a:lstStyle>
          <a:p>
            <a:pPr>
              <a:defRPr/>
            </a:pPr>
            <a:endParaRPr lang="et-EE"/>
          </a:p>
        </p:txBody>
      </p:sp>
      <p:sp>
        <p:nvSpPr>
          <p:cNvPr id="6" name="Rectangle 6"/>
          <p:cNvSpPr>
            <a:spLocks noGrp="1" noChangeArrowheads="1"/>
          </p:cNvSpPr>
          <p:nvPr>
            <p:ph type="sldNum" sz="quarter" idx="12"/>
          </p:nvPr>
        </p:nvSpPr>
        <p:spPr>
          <a:ln/>
        </p:spPr>
        <p:txBody>
          <a:bodyPr/>
          <a:lstStyle>
            <a:lvl1pPr>
              <a:defRPr/>
            </a:lvl1pPr>
          </a:lstStyle>
          <a:p>
            <a:pPr>
              <a:defRPr/>
            </a:pPr>
            <a:fld id="{D29089DA-1E9D-4AD4-9FF0-5979B030FF00}" type="slidenum">
              <a:rPr lang="et-EE"/>
              <a:pPr>
                <a:defRPr/>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08662"/>
          </a:xfrm>
        </p:spPr>
        <p:txBody>
          <a:bodyPr vert="eaVert"/>
          <a:lstStyle/>
          <a:p>
            <a:r>
              <a:rPr lang="et-EE" smtClean="0"/>
              <a:t>Klõpsake tiitlilaadi muutmiseks</a:t>
            </a:r>
            <a:endParaRPr lang="et-EE"/>
          </a:p>
        </p:txBody>
      </p:sp>
      <p:sp>
        <p:nvSpPr>
          <p:cNvPr id="3" name="Vertical Text Placeholder 2"/>
          <p:cNvSpPr>
            <a:spLocks noGrp="1"/>
          </p:cNvSpPr>
          <p:nvPr>
            <p:ph type="body" orient="vert" idx="1"/>
          </p:nvPr>
        </p:nvSpPr>
        <p:spPr>
          <a:xfrm>
            <a:off x="457200" y="274638"/>
            <a:ext cx="6019800" cy="5808662"/>
          </a:xfrm>
        </p:spPr>
        <p:txBody>
          <a:bodyPr vert="eaVert"/>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t-EE"/>
          </a:p>
        </p:txBody>
      </p:sp>
      <p:sp>
        <p:nvSpPr>
          <p:cNvPr id="5" name="Rectangle 5"/>
          <p:cNvSpPr>
            <a:spLocks noGrp="1" noChangeArrowheads="1"/>
          </p:cNvSpPr>
          <p:nvPr>
            <p:ph type="ftr" sz="quarter" idx="11"/>
          </p:nvPr>
        </p:nvSpPr>
        <p:spPr>
          <a:ln/>
        </p:spPr>
        <p:txBody>
          <a:bodyPr/>
          <a:lstStyle>
            <a:lvl1pPr>
              <a:defRPr/>
            </a:lvl1pPr>
          </a:lstStyle>
          <a:p>
            <a:pPr>
              <a:defRPr/>
            </a:pPr>
            <a:endParaRPr lang="et-EE"/>
          </a:p>
        </p:txBody>
      </p:sp>
      <p:sp>
        <p:nvSpPr>
          <p:cNvPr id="6" name="Rectangle 6"/>
          <p:cNvSpPr>
            <a:spLocks noGrp="1" noChangeArrowheads="1"/>
          </p:cNvSpPr>
          <p:nvPr>
            <p:ph type="sldNum" sz="quarter" idx="12"/>
          </p:nvPr>
        </p:nvSpPr>
        <p:spPr>
          <a:ln/>
        </p:spPr>
        <p:txBody>
          <a:bodyPr/>
          <a:lstStyle>
            <a:lvl1pPr>
              <a:defRPr/>
            </a:lvl1pPr>
          </a:lstStyle>
          <a:p>
            <a:pPr>
              <a:defRPr/>
            </a:pPr>
            <a:fld id="{AF49061D-FD0A-4611-B7CF-EB5270764C9B}" type="slidenum">
              <a:rPr lang="et-EE"/>
              <a:pPr>
                <a:defRPr/>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Klõpsake tiitlilaadi muutmiseks</a:t>
            </a:r>
            <a:endParaRPr lang="et-EE"/>
          </a:p>
        </p:txBody>
      </p:sp>
      <p:sp>
        <p:nvSpPr>
          <p:cNvPr id="3" name="Content Placeholder 2"/>
          <p:cNvSpPr>
            <a:spLocks noGrp="1"/>
          </p:cNvSpPr>
          <p:nvPr>
            <p:ph idx="1"/>
          </p:nvPr>
        </p:nvSpPr>
        <p:spPr/>
        <p:txBody>
          <a:body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t-EE"/>
          </a:p>
        </p:txBody>
      </p:sp>
      <p:sp>
        <p:nvSpPr>
          <p:cNvPr id="5" name="Rectangle 5"/>
          <p:cNvSpPr>
            <a:spLocks noGrp="1" noChangeArrowheads="1"/>
          </p:cNvSpPr>
          <p:nvPr>
            <p:ph type="ftr" sz="quarter" idx="11"/>
          </p:nvPr>
        </p:nvSpPr>
        <p:spPr>
          <a:ln/>
        </p:spPr>
        <p:txBody>
          <a:bodyPr/>
          <a:lstStyle>
            <a:lvl1pPr>
              <a:defRPr/>
            </a:lvl1pPr>
          </a:lstStyle>
          <a:p>
            <a:pPr>
              <a:defRPr/>
            </a:pPr>
            <a:endParaRPr lang="et-EE"/>
          </a:p>
        </p:txBody>
      </p:sp>
      <p:sp>
        <p:nvSpPr>
          <p:cNvPr id="6" name="Rectangle 6"/>
          <p:cNvSpPr>
            <a:spLocks noGrp="1" noChangeArrowheads="1"/>
          </p:cNvSpPr>
          <p:nvPr>
            <p:ph type="sldNum" sz="quarter" idx="12"/>
          </p:nvPr>
        </p:nvSpPr>
        <p:spPr>
          <a:ln/>
        </p:spPr>
        <p:txBody>
          <a:bodyPr/>
          <a:lstStyle>
            <a:lvl1pPr>
              <a:defRPr/>
            </a:lvl1pPr>
          </a:lstStyle>
          <a:p>
            <a:pPr>
              <a:defRPr/>
            </a:pPr>
            <a:fld id="{9D4FDAFA-DCD1-4413-8E9B-B04A90FB8D8D}" type="slidenum">
              <a:rPr lang="et-EE"/>
              <a:pPr>
                <a:defRPr/>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t-EE" smtClean="0"/>
              <a:t>Klõpsake tiitlilaadi muutmiseks</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t-EE" smtClean="0"/>
              <a:t>Klõpsake juhtslaidi teksti laadide redigeerimiseks</a:t>
            </a:r>
          </a:p>
        </p:txBody>
      </p:sp>
      <p:sp>
        <p:nvSpPr>
          <p:cNvPr id="4" name="Rectangle 4"/>
          <p:cNvSpPr>
            <a:spLocks noGrp="1" noChangeArrowheads="1"/>
          </p:cNvSpPr>
          <p:nvPr>
            <p:ph type="dt" sz="half" idx="10"/>
          </p:nvPr>
        </p:nvSpPr>
        <p:spPr>
          <a:ln/>
        </p:spPr>
        <p:txBody>
          <a:bodyPr/>
          <a:lstStyle>
            <a:lvl1pPr>
              <a:defRPr/>
            </a:lvl1pPr>
          </a:lstStyle>
          <a:p>
            <a:pPr>
              <a:defRPr/>
            </a:pPr>
            <a:endParaRPr lang="et-EE"/>
          </a:p>
        </p:txBody>
      </p:sp>
      <p:sp>
        <p:nvSpPr>
          <p:cNvPr id="5" name="Rectangle 5"/>
          <p:cNvSpPr>
            <a:spLocks noGrp="1" noChangeArrowheads="1"/>
          </p:cNvSpPr>
          <p:nvPr>
            <p:ph type="ftr" sz="quarter" idx="11"/>
          </p:nvPr>
        </p:nvSpPr>
        <p:spPr>
          <a:ln/>
        </p:spPr>
        <p:txBody>
          <a:bodyPr/>
          <a:lstStyle>
            <a:lvl1pPr>
              <a:defRPr/>
            </a:lvl1pPr>
          </a:lstStyle>
          <a:p>
            <a:pPr>
              <a:defRPr/>
            </a:pPr>
            <a:endParaRPr lang="et-EE"/>
          </a:p>
        </p:txBody>
      </p:sp>
      <p:sp>
        <p:nvSpPr>
          <p:cNvPr id="6" name="Rectangle 6"/>
          <p:cNvSpPr>
            <a:spLocks noGrp="1" noChangeArrowheads="1"/>
          </p:cNvSpPr>
          <p:nvPr>
            <p:ph type="sldNum" sz="quarter" idx="12"/>
          </p:nvPr>
        </p:nvSpPr>
        <p:spPr>
          <a:ln/>
        </p:spPr>
        <p:txBody>
          <a:bodyPr/>
          <a:lstStyle>
            <a:lvl1pPr>
              <a:defRPr/>
            </a:lvl1pPr>
          </a:lstStyle>
          <a:p>
            <a:pPr>
              <a:defRPr/>
            </a:pPr>
            <a:fld id="{D9A69B5D-51EA-45AB-BCC5-5178C819A928}" type="slidenum">
              <a:rPr lang="et-EE"/>
              <a:pPr>
                <a:defRPr/>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Klõpsake tiitlilaadi muutmiseks</a:t>
            </a:r>
            <a:endParaRPr lang="et-EE"/>
          </a:p>
        </p:txBody>
      </p:sp>
      <p:sp>
        <p:nvSpPr>
          <p:cNvPr id="3" name="Content Placeholder 2"/>
          <p:cNvSpPr>
            <a:spLocks noGrp="1"/>
          </p:cNvSpPr>
          <p:nvPr>
            <p:ph sz="half" idx="1"/>
          </p:nvPr>
        </p:nvSpPr>
        <p:spPr>
          <a:xfrm>
            <a:off x="457200"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Content Placeholder 3"/>
          <p:cNvSpPr>
            <a:spLocks noGrp="1"/>
          </p:cNvSpPr>
          <p:nvPr>
            <p:ph sz="half" idx="2"/>
          </p:nvPr>
        </p:nvSpPr>
        <p:spPr>
          <a:xfrm>
            <a:off x="4648200"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t-EE"/>
          </a:p>
        </p:txBody>
      </p:sp>
      <p:sp>
        <p:nvSpPr>
          <p:cNvPr id="6" name="Rectangle 5"/>
          <p:cNvSpPr>
            <a:spLocks noGrp="1" noChangeArrowheads="1"/>
          </p:cNvSpPr>
          <p:nvPr>
            <p:ph type="ftr" sz="quarter" idx="11"/>
          </p:nvPr>
        </p:nvSpPr>
        <p:spPr>
          <a:ln/>
        </p:spPr>
        <p:txBody>
          <a:bodyPr/>
          <a:lstStyle>
            <a:lvl1pPr>
              <a:defRPr/>
            </a:lvl1pPr>
          </a:lstStyle>
          <a:p>
            <a:pPr>
              <a:defRPr/>
            </a:pPr>
            <a:endParaRPr lang="et-EE"/>
          </a:p>
        </p:txBody>
      </p:sp>
      <p:sp>
        <p:nvSpPr>
          <p:cNvPr id="7" name="Rectangle 6"/>
          <p:cNvSpPr>
            <a:spLocks noGrp="1" noChangeArrowheads="1"/>
          </p:cNvSpPr>
          <p:nvPr>
            <p:ph type="sldNum" sz="quarter" idx="12"/>
          </p:nvPr>
        </p:nvSpPr>
        <p:spPr>
          <a:ln/>
        </p:spPr>
        <p:txBody>
          <a:bodyPr/>
          <a:lstStyle>
            <a:lvl1pPr>
              <a:defRPr/>
            </a:lvl1pPr>
          </a:lstStyle>
          <a:p>
            <a:pPr>
              <a:defRPr/>
            </a:pPr>
            <a:fld id="{269CE6B7-3E32-4DBB-9836-301C28C5F85C}" type="slidenum">
              <a:rPr lang="et-EE"/>
              <a:pPr>
                <a:defRPr/>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Klõpsake tiitlilaadi muutmiseks</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Klõpsake juhtslaidi teksti laadide redigeerimiseks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Klõpsake juhtslaidi teksti laadide redigeerimiseks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t-EE"/>
          </a:p>
        </p:txBody>
      </p:sp>
      <p:sp>
        <p:nvSpPr>
          <p:cNvPr id="8" name="Rectangle 5"/>
          <p:cNvSpPr>
            <a:spLocks noGrp="1" noChangeArrowheads="1"/>
          </p:cNvSpPr>
          <p:nvPr>
            <p:ph type="ftr" sz="quarter" idx="11"/>
          </p:nvPr>
        </p:nvSpPr>
        <p:spPr>
          <a:ln/>
        </p:spPr>
        <p:txBody>
          <a:bodyPr/>
          <a:lstStyle>
            <a:lvl1pPr>
              <a:defRPr/>
            </a:lvl1pPr>
          </a:lstStyle>
          <a:p>
            <a:pPr>
              <a:defRPr/>
            </a:pPr>
            <a:endParaRPr lang="et-EE"/>
          </a:p>
        </p:txBody>
      </p:sp>
      <p:sp>
        <p:nvSpPr>
          <p:cNvPr id="9" name="Rectangle 6"/>
          <p:cNvSpPr>
            <a:spLocks noGrp="1" noChangeArrowheads="1"/>
          </p:cNvSpPr>
          <p:nvPr>
            <p:ph type="sldNum" sz="quarter" idx="12"/>
          </p:nvPr>
        </p:nvSpPr>
        <p:spPr>
          <a:ln/>
        </p:spPr>
        <p:txBody>
          <a:bodyPr/>
          <a:lstStyle>
            <a:lvl1pPr>
              <a:defRPr/>
            </a:lvl1pPr>
          </a:lstStyle>
          <a:p>
            <a:pPr>
              <a:defRPr/>
            </a:pPr>
            <a:fld id="{574A818A-7434-460D-900A-76D00A720A60}" type="slidenum">
              <a:rPr lang="et-EE"/>
              <a:pPr>
                <a:defRPr/>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ti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Klõpsake tiitlilaadi muutmiseks</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t-EE"/>
          </a:p>
        </p:txBody>
      </p:sp>
      <p:sp>
        <p:nvSpPr>
          <p:cNvPr id="4" name="Rectangle 5"/>
          <p:cNvSpPr>
            <a:spLocks noGrp="1" noChangeArrowheads="1"/>
          </p:cNvSpPr>
          <p:nvPr>
            <p:ph type="ftr" sz="quarter" idx="11"/>
          </p:nvPr>
        </p:nvSpPr>
        <p:spPr>
          <a:ln/>
        </p:spPr>
        <p:txBody>
          <a:bodyPr/>
          <a:lstStyle>
            <a:lvl1pPr>
              <a:defRPr/>
            </a:lvl1pPr>
          </a:lstStyle>
          <a:p>
            <a:pPr>
              <a:defRPr/>
            </a:pPr>
            <a:endParaRPr lang="et-EE"/>
          </a:p>
        </p:txBody>
      </p:sp>
      <p:sp>
        <p:nvSpPr>
          <p:cNvPr id="5" name="Rectangle 6"/>
          <p:cNvSpPr>
            <a:spLocks noGrp="1" noChangeArrowheads="1"/>
          </p:cNvSpPr>
          <p:nvPr>
            <p:ph type="sldNum" sz="quarter" idx="12"/>
          </p:nvPr>
        </p:nvSpPr>
        <p:spPr>
          <a:ln/>
        </p:spPr>
        <p:txBody>
          <a:bodyPr/>
          <a:lstStyle>
            <a:lvl1pPr>
              <a:defRPr/>
            </a:lvl1pPr>
          </a:lstStyle>
          <a:p>
            <a:pPr>
              <a:defRPr/>
            </a:pPr>
            <a:fld id="{1E2CBC99-4D0B-4E47-8304-D9829FF2921C}" type="slidenum">
              <a:rPr lang="et-EE"/>
              <a:pPr>
                <a:defRPr/>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t-EE"/>
          </a:p>
        </p:txBody>
      </p:sp>
      <p:sp>
        <p:nvSpPr>
          <p:cNvPr id="3" name="Rectangle 5"/>
          <p:cNvSpPr>
            <a:spLocks noGrp="1" noChangeArrowheads="1"/>
          </p:cNvSpPr>
          <p:nvPr>
            <p:ph type="ftr" sz="quarter" idx="11"/>
          </p:nvPr>
        </p:nvSpPr>
        <p:spPr>
          <a:ln/>
        </p:spPr>
        <p:txBody>
          <a:bodyPr/>
          <a:lstStyle>
            <a:lvl1pPr>
              <a:defRPr/>
            </a:lvl1pPr>
          </a:lstStyle>
          <a:p>
            <a:pPr>
              <a:defRPr/>
            </a:pPr>
            <a:endParaRPr lang="et-EE"/>
          </a:p>
        </p:txBody>
      </p:sp>
      <p:sp>
        <p:nvSpPr>
          <p:cNvPr id="4" name="Rectangle 6"/>
          <p:cNvSpPr>
            <a:spLocks noGrp="1" noChangeArrowheads="1"/>
          </p:cNvSpPr>
          <p:nvPr>
            <p:ph type="sldNum" sz="quarter" idx="12"/>
          </p:nvPr>
        </p:nvSpPr>
        <p:spPr>
          <a:ln/>
        </p:spPr>
        <p:txBody>
          <a:bodyPr/>
          <a:lstStyle>
            <a:lvl1pPr>
              <a:defRPr/>
            </a:lvl1pPr>
          </a:lstStyle>
          <a:p>
            <a:pPr>
              <a:defRPr/>
            </a:pPr>
            <a:fld id="{FCE58A49-FB6D-4B89-9C66-FE0CA0C623FA}" type="slidenum">
              <a:rPr lang="et-EE"/>
              <a:pPr>
                <a:defRPr/>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t-EE" smtClean="0"/>
              <a:t>Klõpsake tiitlilaadi muutmiseks</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Klõpsake juhtslaidi teksti laadide redigeerimiseks</a:t>
            </a:r>
          </a:p>
        </p:txBody>
      </p:sp>
      <p:sp>
        <p:nvSpPr>
          <p:cNvPr id="5" name="Rectangle 4"/>
          <p:cNvSpPr>
            <a:spLocks noGrp="1" noChangeArrowheads="1"/>
          </p:cNvSpPr>
          <p:nvPr>
            <p:ph type="dt" sz="half" idx="10"/>
          </p:nvPr>
        </p:nvSpPr>
        <p:spPr>
          <a:ln/>
        </p:spPr>
        <p:txBody>
          <a:bodyPr/>
          <a:lstStyle>
            <a:lvl1pPr>
              <a:defRPr/>
            </a:lvl1pPr>
          </a:lstStyle>
          <a:p>
            <a:pPr>
              <a:defRPr/>
            </a:pPr>
            <a:endParaRPr lang="et-EE"/>
          </a:p>
        </p:txBody>
      </p:sp>
      <p:sp>
        <p:nvSpPr>
          <p:cNvPr id="6" name="Rectangle 5"/>
          <p:cNvSpPr>
            <a:spLocks noGrp="1" noChangeArrowheads="1"/>
          </p:cNvSpPr>
          <p:nvPr>
            <p:ph type="ftr" sz="quarter" idx="11"/>
          </p:nvPr>
        </p:nvSpPr>
        <p:spPr>
          <a:ln/>
        </p:spPr>
        <p:txBody>
          <a:bodyPr/>
          <a:lstStyle>
            <a:lvl1pPr>
              <a:defRPr/>
            </a:lvl1pPr>
          </a:lstStyle>
          <a:p>
            <a:pPr>
              <a:defRPr/>
            </a:pPr>
            <a:endParaRPr lang="et-EE"/>
          </a:p>
        </p:txBody>
      </p:sp>
      <p:sp>
        <p:nvSpPr>
          <p:cNvPr id="7" name="Rectangle 6"/>
          <p:cNvSpPr>
            <a:spLocks noGrp="1" noChangeArrowheads="1"/>
          </p:cNvSpPr>
          <p:nvPr>
            <p:ph type="sldNum" sz="quarter" idx="12"/>
          </p:nvPr>
        </p:nvSpPr>
        <p:spPr>
          <a:ln/>
        </p:spPr>
        <p:txBody>
          <a:bodyPr/>
          <a:lstStyle>
            <a:lvl1pPr>
              <a:defRPr/>
            </a:lvl1pPr>
          </a:lstStyle>
          <a:p>
            <a:pPr>
              <a:defRPr/>
            </a:pPr>
            <a:fld id="{5B255CC3-F593-41C4-AD8C-DF5F82ADC3DD}" type="slidenum">
              <a:rPr lang="et-EE"/>
              <a:pPr>
                <a:defRPr/>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t-EE" smtClean="0"/>
              <a:t>Klõpsake tiitlilaadi muutmiseks</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smtClean="0"/>
              <a:t>Pildi lisamiseks klõpsake ikooni</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Klõpsake juhtslaidi teksti laadide redigeerimiseks</a:t>
            </a:r>
          </a:p>
        </p:txBody>
      </p:sp>
      <p:sp>
        <p:nvSpPr>
          <p:cNvPr id="5" name="Rectangle 4"/>
          <p:cNvSpPr>
            <a:spLocks noGrp="1" noChangeArrowheads="1"/>
          </p:cNvSpPr>
          <p:nvPr>
            <p:ph type="dt" sz="half" idx="10"/>
          </p:nvPr>
        </p:nvSpPr>
        <p:spPr>
          <a:ln/>
        </p:spPr>
        <p:txBody>
          <a:bodyPr/>
          <a:lstStyle>
            <a:lvl1pPr>
              <a:defRPr/>
            </a:lvl1pPr>
          </a:lstStyle>
          <a:p>
            <a:pPr>
              <a:defRPr/>
            </a:pPr>
            <a:endParaRPr lang="et-EE"/>
          </a:p>
        </p:txBody>
      </p:sp>
      <p:sp>
        <p:nvSpPr>
          <p:cNvPr id="6" name="Rectangle 5"/>
          <p:cNvSpPr>
            <a:spLocks noGrp="1" noChangeArrowheads="1"/>
          </p:cNvSpPr>
          <p:nvPr>
            <p:ph type="ftr" sz="quarter" idx="11"/>
          </p:nvPr>
        </p:nvSpPr>
        <p:spPr>
          <a:ln/>
        </p:spPr>
        <p:txBody>
          <a:bodyPr/>
          <a:lstStyle>
            <a:lvl1pPr>
              <a:defRPr/>
            </a:lvl1pPr>
          </a:lstStyle>
          <a:p>
            <a:pPr>
              <a:defRPr/>
            </a:pPr>
            <a:endParaRPr lang="et-EE"/>
          </a:p>
        </p:txBody>
      </p:sp>
      <p:sp>
        <p:nvSpPr>
          <p:cNvPr id="7" name="Rectangle 6"/>
          <p:cNvSpPr>
            <a:spLocks noGrp="1" noChangeArrowheads="1"/>
          </p:cNvSpPr>
          <p:nvPr>
            <p:ph type="sldNum" sz="quarter" idx="12"/>
          </p:nvPr>
        </p:nvSpPr>
        <p:spPr>
          <a:ln/>
        </p:spPr>
        <p:txBody>
          <a:bodyPr/>
          <a:lstStyle>
            <a:lvl1pPr>
              <a:defRPr/>
            </a:lvl1pPr>
          </a:lstStyle>
          <a:p>
            <a:pPr>
              <a:defRPr/>
            </a:pPr>
            <a:fld id="{DC200259-75F3-4A8F-89CA-94FE28D76B97}" type="slidenum">
              <a:rPr lang="et-EE"/>
              <a:pPr>
                <a:defRPr/>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0" rIns="91440" bIns="0" numCol="1" anchor="ctr" anchorCtr="0" compatLnSpc="1">
            <a:prstTxWarp prst="textNoShape">
              <a:avLst/>
            </a:prstTxWarp>
          </a:bodyPr>
          <a:lstStyle/>
          <a:p>
            <a:pPr lvl="0"/>
            <a:r>
              <a:rPr lang="et-EE" smtClean="0"/>
              <a:t>Klõpsake tiitlilaadi muutmiseks</a:t>
            </a:r>
          </a:p>
        </p:txBody>
      </p:sp>
      <p:sp>
        <p:nvSpPr>
          <p:cNvPr id="1027" name="Rectangle 3"/>
          <p:cNvSpPr>
            <a:spLocks noGrp="1" noChangeArrowheads="1"/>
          </p:cNvSpPr>
          <p:nvPr>
            <p:ph type="body" idx="1"/>
          </p:nvPr>
        </p:nvSpPr>
        <p:spPr bwMode="auto">
          <a:xfrm>
            <a:off x="457200" y="15573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p>
        </p:txBody>
      </p:sp>
      <p:sp>
        <p:nvSpPr>
          <p:cNvPr id="337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t-EE"/>
          </a:p>
        </p:txBody>
      </p:sp>
      <p:sp>
        <p:nvSpPr>
          <p:cNvPr id="337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t-EE"/>
          </a:p>
        </p:txBody>
      </p:sp>
      <p:sp>
        <p:nvSpPr>
          <p:cNvPr id="337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003366"/>
                </a:solidFill>
              </a:defRPr>
            </a:lvl1pPr>
          </a:lstStyle>
          <a:p>
            <a:pPr>
              <a:defRPr/>
            </a:pPr>
            <a:fld id="{78D55B10-4F63-41F5-94CF-396A206A8B59}" type="slidenum">
              <a:rPr lang="et-EE"/>
              <a:pPr>
                <a:defRPr/>
              </a:pPr>
              <a:t>‹#›</a:t>
            </a:fld>
            <a:endParaRPr lang="et-EE"/>
          </a:p>
        </p:txBody>
      </p:sp>
      <p:pic>
        <p:nvPicPr>
          <p:cNvPr id="1031" name="Picture 7" descr="regionaalarengu_toetuseks"/>
          <p:cNvPicPr>
            <a:picLocks noChangeAspect="1" noChangeArrowheads="1"/>
          </p:cNvPicPr>
          <p:nvPr/>
        </p:nvPicPr>
        <p:blipFill>
          <a:blip r:embed="rId13" cstate="print"/>
          <a:srcRect/>
          <a:stretch>
            <a:fillRect/>
          </a:stretch>
        </p:blipFill>
        <p:spPr bwMode="auto">
          <a:xfrm>
            <a:off x="3492500" y="5516563"/>
            <a:ext cx="2232025" cy="11160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3600">
          <a:solidFill>
            <a:srgbClr val="003366"/>
          </a:solidFill>
          <a:latin typeface="+mj-lt"/>
          <a:ea typeface="+mj-ea"/>
          <a:cs typeface="+mj-cs"/>
        </a:defRPr>
      </a:lvl1pPr>
      <a:lvl2pPr algn="ctr" rtl="0" eaLnBrk="1" fontAlgn="base" hangingPunct="1">
        <a:spcBef>
          <a:spcPct val="0"/>
        </a:spcBef>
        <a:spcAft>
          <a:spcPct val="0"/>
        </a:spcAft>
        <a:defRPr sz="3600">
          <a:solidFill>
            <a:srgbClr val="003366"/>
          </a:solidFill>
          <a:latin typeface="Gill Sans MT" pitchFamily="34" charset="0"/>
        </a:defRPr>
      </a:lvl2pPr>
      <a:lvl3pPr algn="ctr" rtl="0" eaLnBrk="1" fontAlgn="base" hangingPunct="1">
        <a:spcBef>
          <a:spcPct val="0"/>
        </a:spcBef>
        <a:spcAft>
          <a:spcPct val="0"/>
        </a:spcAft>
        <a:defRPr sz="3600">
          <a:solidFill>
            <a:srgbClr val="003366"/>
          </a:solidFill>
          <a:latin typeface="Gill Sans MT" pitchFamily="34" charset="0"/>
        </a:defRPr>
      </a:lvl3pPr>
      <a:lvl4pPr algn="ctr" rtl="0" eaLnBrk="1" fontAlgn="base" hangingPunct="1">
        <a:spcBef>
          <a:spcPct val="0"/>
        </a:spcBef>
        <a:spcAft>
          <a:spcPct val="0"/>
        </a:spcAft>
        <a:defRPr sz="3600">
          <a:solidFill>
            <a:srgbClr val="003366"/>
          </a:solidFill>
          <a:latin typeface="Gill Sans MT" pitchFamily="34" charset="0"/>
        </a:defRPr>
      </a:lvl4pPr>
      <a:lvl5pPr algn="ctr" rtl="0" eaLnBrk="1" fontAlgn="base" hangingPunct="1">
        <a:spcBef>
          <a:spcPct val="0"/>
        </a:spcBef>
        <a:spcAft>
          <a:spcPct val="0"/>
        </a:spcAft>
        <a:defRPr sz="3600">
          <a:solidFill>
            <a:srgbClr val="003366"/>
          </a:solidFill>
          <a:latin typeface="Gill Sans MT" pitchFamily="34" charset="0"/>
        </a:defRPr>
      </a:lvl5pPr>
      <a:lvl6pPr marL="457200" algn="ctr" rtl="0" eaLnBrk="1" fontAlgn="base" hangingPunct="1">
        <a:spcBef>
          <a:spcPct val="0"/>
        </a:spcBef>
        <a:spcAft>
          <a:spcPct val="0"/>
        </a:spcAft>
        <a:defRPr sz="3600">
          <a:solidFill>
            <a:srgbClr val="003366"/>
          </a:solidFill>
          <a:latin typeface="Gill Sans MT" pitchFamily="34" charset="0"/>
        </a:defRPr>
      </a:lvl6pPr>
      <a:lvl7pPr marL="914400" algn="ctr" rtl="0" eaLnBrk="1" fontAlgn="base" hangingPunct="1">
        <a:spcBef>
          <a:spcPct val="0"/>
        </a:spcBef>
        <a:spcAft>
          <a:spcPct val="0"/>
        </a:spcAft>
        <a:defRPr sz="3600">
          <a:solidFill>
            <a:srgbClr val="003366"/>
          </a:solidFill>
          <a:latin typeface="Gill Sans MT" pitchFamily="34" charset="0"/>
        </a:defRPr>
      </a:lvl7pPr>
      <a:lvl8pPr marL="1371600" algn="ctr" rtl="0" eaLnBrk="1" fontAlgn="base" hangingPunct="1">
        <a:spcBef>
          <a:spcPct val="0"/>
        </a:spcBef>
        <a:spcAft>
          <a:spcPct val="0"/>
        </a:spcAft>
        <a:defRPr sz="3600">
          <a:solidFill>
            <a:srgbClr val="003366"/>
          </a:solidFill>
          <a:latin typeface="Gill Sans MT" pitchFamily="34" charset="0"/>
        </a:defRPr>
      </a:lvl8pPr>
      <a:lvl9pPr marL="1828800" algn="ctr" rtl="0" eaLnBrk="1" fontAlgn="base" hangingPunct="1">
        <a:spcBef>
          <a:spcPct val="0"/>
        </a:spcBef>
        <a:spcAft>
          <a:spcPct val="0"/>
        </a:spcAft>
        <a:defRPr sz="3600">
          <a:solidFill>
            <a:srgbClr val="003366"/>
          </a:solidFill>
          <a:latin typeface="Gill Sans MT" pitchFamily="34" charset="0"/>
        </a:defRPr>
      </a:lvl9pPr>
    </p:titleStyle>
    <p:bodyStyle>
      <a:lvl1pPr marL="342900" indent="-342900" algn="l" rtl="0" eaLnBrk="1" fontAlgn="base" hangingPunct="1">
        <a:spcBef>
          <a:spcPct val="20000"/>
        </a:spcBef>
        <a:spcAft>
          <a:spcPct val="0"/>
        </a:spcAft>
        <a:buChar char="•"/>
        <a:defRPr sz="2800">
          <a:solidFill>
            <a:srgbClr val="002864"/>
          </a:solidFill>
          <a:latin typeface="+mn-lt"/>
          <a:ea typeface="+mn-ea"/>
          <a:cs typeface="+mn-cs"/>
        </a:defRPr>
      </a:lvl1pPr>
      <a:lvl2pPr marL="742950" indent="-285750" algn="l" rtl="0" eaLnBrk="1" fontAlgn="base" hangingPunct="1">
        <a:spcBef>
          <a:spcPct val="20000"/>
        </a:spcBef>
        <a:spcAft>
          <a:spcPct val="0"/>
        </a:spcAft>
        <a:buChar char="–"/>
        <a:defRPr sz="2400">
          <a:solidFill>
            <a:srgbClr val="002864"/>
          </a:solidFill>
          <a:latin typeface="+mn-lt"/>
        </a:defRPr>
      </a:lvl2pPr>
      <a:lvl3pPr marL="1143000" indent="-228600" algn="l" rtl="0" eaLnBrk="1" fontAlgn="base" hangingPunct="1">
        <a:spcBef>
          <a:spcPct val="20000"/>
        </a:spcBef>
        <a:spcAft>
          <a:spcPct val="0"/>
        </a:spcAft>
        <a:buChar char="•"/>
        <a:defRPr sz="2400">
          <a:solidFill>
            <a:srgbClr val="002864"/>
          </a:solidFill>
          <a:latin typeface="+mn-lt"/>
        </a:defRPr>
      </a:lvl3pPr>
      <a:lvl4pPr marL="1600200" indent="-228600" algn="l" rtl="0" eaLnBrk="1" fontAlgn="base" hangingPunct="1">
        <a:spcBef>
          <a:spcPct val="20000"/>
        </a:spcBef>
        <a:spcAft>
          <a:spcPct val="0"/>
        </a:spcAft>
        <a:buChar char="–"/>
        <a:defRPr sz="2000">
          <a:solidFill>
            <a:srgbClr val="002864"/>
          </a:solidFill>
          <a:latin typeface="+mn-lt"/>
        </a:defRPr>
      </a:lvl4pPr>
      <a:lvl5pPr marL="2057400" indent="-228600" algn="l" rtl="0" eaLnBrk="1" fontAlgn="base" hangingPunct="1">
        <a:spcBef>
          <a:spcPct val="20000"/>
        </a:spcBef>
        <a:spcAft>
          <a:spcPct val="0"/>
        </a:spcAft>
        <a:buChar char="»"/>
        <a:defRPr sz="2000">
          <a:solidFill>
            <a:srgbClr val="002864"/>
          </a:solidFill>
          <a:latin typeface="+mn-lt"/>
        </a:defRPr>
      </a:lvl5pPr>
      <a:lvl6pPr marL="2514600" indent="-228600" algn="l" rtl="0" eaLnBrk="1" fontAlgn="base" hangingPunct="1">
        <a:spcBef>
          <a:spcPct val="20000"/>
        </a:spcBef>
        <a:spcAft>
          <a:spcPct val="0"/>
        </a:spcAft>
        <a:buChar char="»"/>
        <a:defRPr sz="2000">
          <a:solidFill>
            <a:srgbClr val="002864"/>
          </a:solidFill>
          <a:latin typeface="+mn-lt"/>
        </a:defRPr>
      </a:lvl6pPr>
      <a:lvl7pPr marL="2971800" indent="-228600" algn="l" rtl="0" eaLnBrk="1" fontAlgn="base" hangingPunct="1">
        <a:spcBef>
          <a:spcPct val="20000"/>
        </a:spcBef>
        <a:spcAft>
          <a:spcPct val="0"/>
        </a:spcAft>
        <a:buChar char="»"/>
        <a:defRPr sz="2000">
          <a:solidFill>
            <a:srgbClr val="002864"/>
          </a:solidFill>
          <a:latin typeface="+mn-lt"/>
        </a:defRPr>
      </a:lvl7pPr>
      <a:lvl8pPr marL="3429000" indent="-228600" algn="l" rtl="0" eaLnBrk="1" fontAlgn="base" hangingPunct="1">
        <a:spcBef>
          <a:spcPct val="20000"/>
        </a:spcBef>
        <a:spcAft>
          <a:spcPct val="0"/>
        </a:spcAft>
        <a:buChar char="»"/>
        <a:defRPr sz="2000">
          <a:solidFill>
            <a:srgbClr val="002864"/>
          </a:solidFill>
          <a:latin typeface="+mn-lt"/>
        </a:defRPr>
      </a:lvl8pPr>
      <a:lvl9pPr marL="3886200" indent="-228600" algn="l" rtl="0" eaLnBrk="1" fontAlgn="base" hangingPunct="1">
        <a:spcBef>
          <a:spcPct val="20000"/>
        </a:spcBef>
        <a:spcAft>
          <a:spcPct val="0"/>
        </a:spcAft>
        <a:buChar char="»"/>
        <a:defRPr sz="2000">
          <a:solidFill>
            <a:srgbClr val="002864"/>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t-EE" dirty="0" smtClean="0"/>
              <a:t>Kodanikuühiskonna arengukava  </a:t>
            </a:r>
            <a:br>
              <a:rPr lang="et-EE" dirty="0" smtClean="0"/>
            </a:br>
            <a:r>
              <a:rPr lang="et-EE" dirty="0" smtClean="0"/>
              <a:t>2011-2014</a:t>
            </a:r>
            <a:br>
              <a:rPr lang="et-EE" dirty="0" smtClean="0"/>
            </a:br>
            <a:r>
              <a:rPr lang="et-EE" dirty="0" smtClean="0"/>
              <a:t/>
            </a:r>
            <a:br>
              <a:rPr lang="et-EE" dirty="0" smtClean="0"/>
            </a:br>
            <a:r>
              <a:rPr lang="et-EE" sz="2000" dirty="0" smtClean="0"/>
              <a:t>13.detsember 2011 </a:t>
            </a:r>
          </a:p>
        </p:txBody>
      </p:sp>
      <p:sp>
        <p:nvSpPr>
          <p:cNvPr id="2051" name="Subtitle 5"/>
          <p:cNvSpPr>
            <a:spLocks noGrp="1"/>
          </p:cNvSpPr>
          <p:nvPr>
            <p:ph type="subTitle" idx="1"/>
          </p:nvPr>
        </p:nvSpPr>
        <p:spPr>
          <a:xfrm>
            <a:off x="1371600" y="4509120"/>
            <a:ext cx="6400800" cy="1129680"/>
          </a:xfrm>
        </p:spPr>
        <p:txBody>
          <a:bodyPr/>
          <a:lstStyle/>
          <a:p>
            <a:pPr algn="r" eaLnBrk="1" hangingPunct="1"/>
            <a:r>
              <a:rPr lang="et-EE" sz="2000" b="1" dirty="0" smtClean="0"/>
              <a:t>Aveli Ainsalu </a:t>
            </a:r>
          </a:p>
          <a:p>
            <a:pPr algn="r" eaLnBrk="1" hangingPunct="1"/>
            <a:r>
              <a:rPr lang="et-EE" sz="2000" b="1" dirty="0" smtClean="0"/>
              <a:t>kodanikuühiskonna valdkonna peaspetsialist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dirty="0"/>
          </a:p>
        </p:txBody>
      </p:sp>
      <p:sp>
        <p:nvSpPr>
          <p:cNvPr id="3" name="Content Placeholder 2"/>
          <p:cNvSpPr>
            <a:spLocks noGrp="1"/>
          </p:cNvSpPr>
          <p:nvPr>
            <p:ph idx="1"/>
          </p:nvPr>
        </p:nvSpPr>
        <p:spPr/>
        <p:txBody>
          <a:bodyPr/>
          <a:lstStyle/>
          <a:p>
            <a:pPr>
              <a:buNone/>
            </a:pPr>
            <a:r>
              <a:rPr lang="et-EE" dirty="0" smtClean="0"/>
              <a:t>Kodanikuühenduste arengu ja elujõulisuse toetamine</a:t>
            </a:r>
          </a:p>
          <a:p>
            <a:endParaRPr lang="et-E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
            </a:r>
            <a:br>
              <a:rPr lang="et-EE" dirty="0" smtClean="0"/>
            </a:br>
            <a:r>
              <a:rPr lang="et-EE" sz="2800" dirty="0" smtClean="0"/>
              <a:t>Kaks meedet</a:t>
            </a:r>
            <a:r>
              <a:rPr lang="et-EE" sz="2400" dirty="0" smtClean="0"/>
              <a:t/>
            </a:r>
            <a:br>
              <a:rPr lang="et-EE" sz="2400" dirty="0" smtClean="0"/>
            </a:br>
            <a:endParaRPr lang="et-EE" sz="2400" dirty="0"/>
          </a:p>
        </p:txBody>
      </p:sp>
      <p:sp>
        <p:nvSpPr>
          <p:cNvPr id="3" name="Content Placeholder 2"/>
          <p:cNvSpPr>
            <a:spLocks noGrp="1"/>
          </p:cNvSpPr>
          <p:nvPr>
            <p:ph idx="1"/>
          </p:nvPr>
        </p:nvSpPr>
        <p:spPr/>
        <p:txBody>
          <a:bodyPr/>
          <a:lstStyle/>
          <a:p>
            <a:pPr lvl="0">
              <a:buNone/>
            </a:pPr>
            <a:r>
              <a:rPr lang="et-EE" sz="1400" dirty="0" smtClean="0"/>
              <a:t>       </a:t>
            </a:r>
          </a:p>
          <a:p>
            <a:pPr lvl="0"/>
            <a:r>
              <a:rPr lang="et-EE" sz="2400" dirty="0" smtClean="0"/>
              <a:t>Vabatahtlike kodanikeühenduste tegevusse kaasamise ja koordineerimise toetamine ja edendamine</a:t>
            </a:r>
          </a:p>
          <a:p>
            <a:pPr lvl="0"/>
            <a:r>
              <a:rPr lang="et-EE" sz="2400" dirty="0" smtClean="0"/>
              <a:t>Vabatahtliku tegevuse teavitustegevused ja propageerimine </a:t>
            </a:r>
          </a:p>
          <a:p>
            <a:endParaRPr lang="et-E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dirty="0"/>
          </a:p>
        </p:txBody>
      </p:sp>
      <p:sp>
        <p:nvSpPr>
          <p:cNvPr id="3" name="Content Placeholder 2"/>
          <p:cNvSpPr>
            <a:spLocks noGrp="1"/>
          </p:cNvSpPr>
          <p:nvPr>
            <p:ph idx="1"/>
          </p:nvPr>
        </p:nvSpPr>
        <p:spPr/>
        <p:txBody>
          <a:bodyPr/>
          <a:lstStyle/>
          <a:p>
            <a:r>
              <a:rPr lang="et-EE" sz="2400" dirty="0" smtClean="0"/>
              <a:t>Vabatahtliku Tegevuse Arenduskeskus: riiklikes arendustegevustes osalemine ning töö vabaühendustega/ äriettevõte ja avaliku sektori organisatsioonidega, selle nimel, et organisatsioonid oskaksid vabatahtlikke hästi kaasata ja juhtida ning ühiskond tunnustab, väärtustab ja toetab vabatahtlikku tegevust.</a:t>
            </a:r>
          </a:p>
          <a:p>
            <a:r>
              <a:rPr lang="et-EE" sz="2400" dirty="0" smtClean="0"/>
              <a:t>Piirkondlikud vabatahtlike keskused (hetkel 5:  Järvamaa- , Jõgevamaa- , Pärnumaa-, Läänemaa- ja Viljandimaa Vabatahtlike Keskus ). Roll: ürituste ja koolituste korraldamine,  vabatahtlike kaasamine ning organisatsioonide ja vabatahtlike kokku viimine.</a:t>
            </a:r>
          </a:p>
          <a:p>
            <a:endParaRPr lang="et-EE"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800" dirty="0" smtClean="0"/>
              <a:t>Rakendusplaani tegevused:</a:t>
            </a:r>
            <a:endParaRPr lang="et-EE" sz="2800" dirty="0"/>
          </a:p>
        </p:txBody>
      </p:sp>
      <p:sp>
        <p:nvSpPr>
          <p:cNvPr id="3" name="Content Placeholder 2"/>
          <p:cNvSpPr>
            <a:spLocks noGrp="1"/>
          </p:cNvSpPr>
          <p:nvPr>
            <p:ph idx="1"/>
          </p:nvPr>
        </p:nvSpPr>
        <p:spPr>
          <a:xfrm>
            <a:off x="457200" y="1124744"/>
            <a:ext cx="8229600" cy="4958556"/>
          </a:xfrm>
        </p:spPr>
        <p:txBody>
          <a:bodyPr/>
          <a:lstStyle/>
          <a:p>
            <a:r>
              <a:rPr lang="et-EE" sz="2400" dirty="0" smtClean="0"/>
              <a:t>Riiklik vabatahtlike tunnustamisüritus (ürituse  patroon on president Toomas Henrik Ilves ja korraldaja  on Vabatahtliku Tegevuse Arenduskeskus) </a:t>
            </a:r>
          </a:p>
          <a:p>
            <a:r>
              <a:rPr lang="et-EE" sz="2400" dirty="0" smtClean="0"/>
              <a:t>Piirkondlike vabatahtlike keskuste jätkusuutlikkuse tagamine</a:t>
            </a:r>
          </a:p>
          <a:p>
            <a:r>
              <a:rPr lang="et-EE" sz="2400" dirty="0" smtClean="0"/>
              <a:t>Vabatahtliku tegevuse programmi rakendamine (ettevõtete ja avaliku sektori vabatahtliku tegevuse edendamiseks). Pilootprogramm käivitati EVTA2011  raames</a:t>
            </a:r>
          </a:p>
          <a:p>
            <a:r>
              <a:rPr lang="et-EE" sz="2400" dirty="0" smtClean="0"/>
              <a:t>Organiseeritud vabatahtliku tegevuse kommunikatsioonistrateegia koostamine ja elluviimine</a:t>
            </a:r>
          </a:p>
          <a:p>
            <a:pPr>
              <a:buNone/>
            </a:pPr>
            <a:endParaRPr lang="et-EE" sz="2000" dirty="0" smtClean="0"/>
          </a:p>
          <a:p>
            <a:endParaRPr lang="et-EE" sz="2000" dirty="0" smtClean="0"/>
          </a:p>
          <a:p>
            <a:endParaRPr lang="et-EE" sz="2000" dirty="0" smtClean="0"/>
          </a:p>
          <a:p>
            <a:endParaRPr lang="et-EE"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dirty="0"/>
          </a:p>
        </p:txBody>
      </p:sp>
      <p:sp>
        <p:nvSpPr>
          <p:cNvPr id="3" name="Content Placeholder 2"/>
          <p:cNvSpPr>
            <a:spLocks noGrp="1"/>
          </p:cNvSpPr>
          <p:nvPr>
            <p:ph idx="1"/>
          </p:nvPr>
        </p:nvSpPr>
        <p:spPr/>
        <p:txBody>
          <a:bodyPr/>
          <a:lstStyle/>
          <a:p>
            <a:pPr marL="0" indent="0" algn="ctr">
              <a:spcBef>
                <a:spcPct val="0"/>
              </a:spcBef>
              <a:buNone/>
            </a:pPr>
            <a:endParaRPr lang="et-EE" sz="3600" dirty="0" smtClean="0"/>
          </a:p>
          <a:p>
            <a:pPr marL="0" indent="0" algn="ctr">
              <a:spcBef>
                <a:spcPct val="0"/>
              </a:spcBef>
              <a:buNone/>
            </a:pPr>
            <a:r>
              <a:rPr lang="et-EE" sz="2400" dirty="0" smtClean="0"/>
              <a:t>Rohkem infot: </a:t>
            </a:r>
            <a:r>
              <a:rPr lang="et-EE" sz="2400" dirty="0" err="1" smtClean="0"/>
              <a:t>www.siseministeerium.ee/kodar</a:t>
            </a:r>
            <a:r>
              <a:rPr lang="et-EE" sz="2400" dirty="0" smtClean="0"/>
              <a:t> </a:t>
            </a:r>
          </a:p>
          <a:p>
            <a:pPr marL="0" indent="0">
              <a:spcBef>
                <a:spcPct val="0"/>
              </a:spcBef>
              <a:buNone/>
            </a:pPr>
            <a:endParaRPr lang="et-EE" sz="1800" dirty="0" smtClean="0"/>
          </a:p>
          <a:p>
            <a:pPr marL="0" indent="0">
              <a:spcBef>
                <a:spcPct val="0"/>
              </a:spcBef>
              <a:buNone/>
            </a:pPr>
            <a:endParaRPr lang="et-EE" sz="1800" dirty="0" smtClean="0"/>
          </a:p>
          <a:p>
            <a:pPr marL="0" indent="0">
              <a:spcBef>
                <a:spcPct val="0"/>
              </a:spcBef>
              <a:buNone/>
            </a:pPr>
            <a:endParaRPr lang="et-EE" sz="1800" dirty="0" smtClean="0"/>
          </a:p>
          <a:p>
            <a:pPr marL="0" indent="0" algn="ctr">
              <a:spcBef>
                <a:spcPct val="0"/>
              </a:spcBef>
              <a:buNone/>
            </a:pPr>
            <a:r>
              <a:rPr lang="et-EE" sz="4000" dirty="0" smtClean="0"/>
              <a:t>Aitäh!</a:t>
            </a:r>
          </a:p>
          <a:p>
            <a:pPr marL="0" lvl="0" indent="0">
              <a:spcBef>
                <a:spcPct val="0"/>
              </a:spcBef>
              <a:buNone/>
            </a:pPr>
            <a:endParaRPr lang="et-EE" sz="1800" dirty="0" smtClean="0">
              <a:solidFill>
                <a:schemeClr val="tx1"/>
              </a:solidFill>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Eesti kodanikuühiskonna arengukontseptsioon (2002)</a:t>
            </a:r>
            <a:endParaRPr lang="et-EE" dirty="0"/>
          </a:p>
        </p:txBody>
      </p:sp>
      <p:sp>
        <p:nvSpPr>
          <p:cNvPr id="3" name="Content Placeholder 2"/>
          <p:cNvSpPr>
            <a:spLocks noGrp="1"/>
          </p:cNvSpPr>
          <p:nvPr>
            <p:ph idx="1"/>
          </p:nvPr>
        </p:nvSpPr>
        <p:spPr/>
        <p:txBody>
          <a:bodyPr/>
          <a:lstStyle/>
          <a:p>
            <a:pPr algn="just">
              <a:buNone/>
            </a:pPr>
            <a:r>
              <a:rPr lang="et-EE" sz="2000" dirty="0" smtClean="0"/>
              <a:t>     </a:t>
            </a:r>
            <a:r>
              <a:rPr lang="et-EE" sz="2400" dirty="0" smtClean="0"/>
              <a:t>Eesti kodanikuühiskonna arengukontseptsioon on dokument, mis määratleb avaliku võimu ja kodanikualgatuse vastastikku täiendavaid rolle ning koostoimimise põhimõtteid avaliku poliitika kujundamisel ja teostamisel ning Eesti kodanikuühiskonna ülesehitamisel. </a:t>
            </a:r>
          </a:p>
          <a:p>
            <a:pPr algn="just">
              <a:buNone/>
            </a:pPr>
            <a:r>
              <a:rPr lang="et-EE" sz="2400" dirty="0" smtClean="0"/>
              <a:t>     Kodanikeühenduste ja avaliku võimu koostöö eesmärkideks (kokku 11) on tugistruktuuride toetamine, parimate praktikate levitamine ja kaasamine. </a:t>
            </a:r>
          </a:p>
          <a:p>
            <a:pPr>
              <a:buNone/>
            </a:pPr>
            <a:r>
              <a:rPr lang="et-EE" sz="2400" dirty="0" smtClean="0"/>
              <a:t>Eesmärk: </a:t>
            </a:r>
          </a:p>
          <a:p>
            <a:pPr>
              <a:buNone/>
            </a:pPr>
            <a:r>
              <a:rPr lang="et-EE" sz="2400" b="1" dirty="0" smtClean="0"/>
              <a:t>     vabatahtliku tegevuse kui kodanikuksolemise olulise tunnuse väärtustamine</a:t>
            </a:r>
          </a:p>
          <a:p>
            <a:endParaRPr lang="et-EE"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pPr algn="just">
              <a:buNone/>
            </a:pPr>
            <a:r>
              <a:rPr lang="et-EE" sz="2400" dirty="0" smtClean="0"/>
              <a:t>    </a:t>
            </a:r>
          </a:p>
          <a:p>
            <a:pPr algn="just">
              <a:buNone/>
            </a:pPr>
            <a:r>
              <a:rPr lang="et-EE" sz="2400" dirty="0" smtClean="0"/>
              <a:t>    Kodanikeühenduste ja avaliku võimu esindajad lähtuvad oma koostöös alljärgnevaist </a:t>
            </a:r>
            <a:r>
              <a:rPr lang="et-EE" sz="2400" u="sng" dirty="0" smtClean="0"/>
              <a:t>põhimõtetest ja väärtust</a:t>
            </a:r>
            <a:r>
              <a:rPr lang="et-EE" sz="2400" dirty="0" smtClean="0"/>
              <a:t>est: </a:t>
            </a:r>
          </a:p>
          <a:p>
            <a:pPr algn="just">
              <a:buNone/>
            </a:pPr>
            <a:r>
              <a:rPr lang="et-EE" sz="2400" dirty="0" smtClean="0"/>
              <a:t>    kodanikuaktiivsus, osalus, austus, partnerlus, vastutus ja aruandmiskohustus, kodanikualgatuse poliitiline sõltumatus, korruptiivsuse vältimine, säästev ja tasakaalustatud areng ning  võrdne kohtlemine.</a:t>
            </a:r>
          </a:p>
          <a:p>
            <a:endParaRPr lang="et-E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z="2400" dirty="0" smtClean="0"/>
              <a:t/>
            </a:r>
            <a:br>
              <a:rPr lang="et-EE" sz="2400" dirty="0" smtClean="0"/>
            </a:br>
            <a:r>
              <a:rPr lang="et-EE" sz="2400" dirty="0" smtClean="0"/>
              <a:t/>
            </a:r>
            <a:br>
              <a:rPr lang="et-EE" sz="2400" dirty="0" smtClean="0"/>
            </a:br>
            <a:r>
              <a:rPr lang="et-EE" sz="2400" dirty="0" smtClean="0"/>
              <a:t/>
            </a:r>
            <a:br>
              <a:rPr lang="et-EE" sz="2400" dirty="0" smtClean="0"/>
            </a:br>
            <a:r>
              <a:rPr lang="et-EE" sz="2400" dirty="0" smtClean="0"/>
              <a:t>Eesti kodanikuühiskonna arengukontseptsiooni rakendamine toimub läbi Kodanikuühiskonna arengukava elluviimise</a:t>
            </a:r>
            <a:endParaRPr lang="et-EE" sz="2400" dirty="0"/>
          </a:p>
        </p:txBody>
      </p:sp>
      <p:sp>
        <p:nvSpPr>
          <p:cNvPr id="3" name="Sisu kohatäide 2"/>
          <p:cNvSpPr>
            <a:spLocks noGrp="1"/>
          </p:cNvSpPr>
          <p:nvPr>
            <p:ph idx="1"/>
          </p:nvPr>
        </p:nvSpPr>
        <p:spPr/>
        <p:txBody>
          <a:bodyPr/>
          <a:lstStyle/>
          <a:p>
            <a:pPr>
              <a:buNone/>
            </a:pPr>
            <a:r>
              <a:rPr lang="et-EE" sz="2400" b="1" dirty="0" smtClean="0"/>
              <a:t>    </a:t>
            </a:r>
          </a:p>
          <a:p>
            <a:pPr>
              <a:buNone/>
            </a:pPr>
            <a:endParaRPr lang="et-EE" sz="2400" b="1" dirty="0" smtClean="0"/>
          </a:p>
          <a:p>
            <a:pPr>
              <a:buNone/>
            </a:pPr>
            <a:r>
              <a:rPr lang="et-EE" sz="2000" b="1" dirty="0" smtClean="0"/>
              <a:t>     </a:t>
            </a:r>
            <a:r>
              <a:rPr lang="et-EE" sz="2400" b="1" dirty="0" smtClean="0"/>
              <a:t>Kodanikuühiskonna arengukava 2011-2014  on  valdkondlik arengukava ehk Vabariigi Valitsuse poolt kinnitatud arengudokument.</a:t>
            </a:r>
            <a:r>
              <a:rPr lang="et-EE" sz="2400" dirty="0" smtClean="0"/>
              <a:t>  Arengukava eesmärk on toetada ja soodustada kodanikuühiskonna arengut.</a:t>
            </a:r>
          </a:p>
          <a:p>
            <a:endParaRPr lang="et-E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pPr>
              <a:buNone/>
            </a:pPr>
            <a:r>
              <a:rPr lang="et-EE" sz="2400" dirty="0" smtClean="0"/>
              <a:t>    Kodanikuühiskond on ühiskond, kus inimeste põhiõigused- ja vabadused on kaitstud ning kus neil on võimalik teha omaalgatuslikku koostööd oma huvide esindamiseks ning kodanikuühenduste ja võrgustike kaudu poliitilisi otsuseid mõjutada.</a:t>
            </a:r>
            <a:endParaRPr lang="et-EE"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400" dirty="0" smtClean="0"/>
              <a:t>Arengukavas on viis olulist ning omavahel põimunud teemat: </a:t>
            </a:r>
            <a:endParaRPr lang="et-EE" sz="2400" dirty="0"/>
          </a:p>
        </p:txBody>
      </p:sp>
      <p:sp>
        <p:nvSpPr>
          <p:cNvPr id="3" name="Content Placeholder 2"/>
          <p:cNvSpPr>
            <a:spLocks noGrp="1"/>
          </p:cNvSpPr>
          <p:nvPr>
            <p:ph idx="1"/>
          </p:nvPr>
        </p:nvSpPr>
        <p:spPr/>
        <p:txBody>
          <a:bodyPr/>
          <a:lstStyle/>
          <a:p>
            <a:pPr>
              <a:buNone/>
            </a:pPr>
            <a:r>
              <a:rPr lang="et-EE" sz="2400" dirty="0" smtClean="0"/>
              <a:t>   </a:t>
            </a:r>
          </a:p>
          <a:p>
            <a:pPr marL="514350" indent="-514350">
              <a:buAutoNum type="arabicParenR"/>
            </a:pPr>
            <a:r>
              <a:rPr lang="et-EE" sz="2400" dirty="0" smtClean="0"/>
              <a:t>kodanikuharidus</a:t>
            </a:r>
          </a:p>
          <a:p>
            <a:pPr marL="514350" indent="-514350">
              <a:buAutoNum type="arabicParenR"/>
            </a:pPr>
            <a:r>
              <a:rPr lang="et-EE" sz="2400" dirty="0" smtClean="0"/>
              <a:t>kodanikuühenduste tegevusvõimekus ja elujõulisus</a:t>
            </a:r>
          </a:p>
          <a:p>
            <a:pPr marL="514350" indent="-514350">
              <a:buAutoNum type="arabicParenR"/>
            </a:pPr>
            <a:r>
              <a:rPr lang="et-EE" sz="2400" dirty="0" smtClean="0"/>
              <a:t>kodanikuühenduste ja avaliku sektori partnerlus avalike teenuste osutamisel</a:t>
            </a:r>
          </a:p>
          <a:p>
            <a:pPr marL="514350" indent="-514350">
              <a:buAutoNum type="arabicParenR"/>
            </a:pPr>
            <a:r>
              <a:rPr lang="et-EE" sz="2400" dirty="0" smtClean="0"/>
              <a:t> kaasamine</a:t>
            </a:r>
          </a:p>
          <a:p>
            <a:pPr marL="514350" indent="-514350">
              <a:buAutoNum type="arabicParenR"/>
            </a:pPr>
            <a:r>
              <a:rPr lang="et-EE" sz="2400" dirty="0" smtClean="0"/>
              <a:t> </a:t>
            </a:r>
            <a:r>
              <a:rPr lang="et-EE" sz="2400" b="1" dirty="0" smtClean="0"/>
              <a:t>vabatahtlik tegevus</a:t>
            </a:r>
          </a:p>
          <a:p>
            <a:endParaRPr lang="et-E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pPr>
              <a:buNone/>
            </a:pPr>
            <a:r>
              <a:rPr lang="et-EE" sz="2400" dirty="0" smtClean="0"/>
              <a:t>    Kodanikuharidus kujundab inimestes väärtused ja oskused, sh näiteks soovi tegutseda vabatahtlikuna või osaleda mõne kodanikuühenduse tegevuses.</a:t>
            </a:r>
            <a:endParaRPr lang="et-EE"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r>
              <a:rPr lang="et-EE" sz="1800" b="1" dirty="0" smtClean="0"/>
              <a:t>Miks on vabatahtlik tegevuse riigiline oluline?</a:t>
            </a:r>
            <a:endParaRPr lang="et-EE" sz="1800" dirty="0" smtClean="0"/>
          </a:p>
          <a:p>
            <a:pPr>
              <a:buNone/>
            </a:pPr>
            <a:r>
              <a:rPr lang="et-EE" sz="1800" dirty="0" smtClean="0"/>
              <a:t>     Vabatahtlikul tegevusel on oluline roll kaasaegse demokraatliku ühiskonna toimimisel. Vabatahtlik tegevus on kodanikuaktiivsuse oluline väljund, mis loob sotsiaalmajanduslikku väärtust, suurendab sotsiaalset sidusust ja kaasatust ning aitab inimestel omandada uusi teadmisi ja oskusi. </a:t>
            </a:r>
            <a:r>
              <a:rPr lang="et-EE" sz="1800" u="sng" dirty="0" smtClean="0"/>
              <a:t>Kuigi vabatahtlik tegevus põhineb inimeste vabal tahtel ja omaalgatusel ning toimub ilma rahalist tasu saamata, nõuab selle tõhus korraldamine nii teadmisi, vahendeid kui ka tuge</a:t>
            </a:r>
            <a:r>
              <a:rPr lang="et-EE" sz="1800" dirty="0" smtClean="0"/>
              <a:t>. Vabatahtliku tegevuse toetamisel ja korraldamisel on üksteist täiendavad rollid ja võimalused nii riiklikul, mittetulundus- kui ärisektoril.</a:t>
            </a:r>
            <a:r>
              <a:rPr lang="et-EE" sz="1800" b="1" dirty="0" smtClean="0"/>
              <a:t> </a:t>
            </a:r>
          </a:p>
          <a:p>
            <a:endParaRPr lang="et-EE" sz="1800" b="1" dirty="0" smtClean="0"/>
          </a:p>
          <a:p>
            <a:r>
              <a:rPr lang="et-EE" sz="1800" b="1" dirty="0" smtClean="0"/>
              <a:t>Riiklikul tasandil on reguleeritud vabatahtlik tegevus, mis toimub ühenduste kaudu või ühenduste heaks.  </a:t>
            </a:r>
          </a:p>
          <a:p>
            <a:endParaRPr lang="et-E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400" dirty="0" smtClean="0"/>
              <a:t>Strateegiline eesmärk </a:t>
            </a:r>
            <a:endParaRPr lang="et-EE" sz="2400" dirty="0"/>
          </a:p>
        </p:txBody>
      </p:sp>
      <p:sp>
        <p:nvSpPr>
          <p:cNvPr id="3" name="Content Placeholder 2"/>
          <p:cNvSpPr>
            <a:spLocks noGrp="1"/>
          </p:cNvSpPr>
          <p:nvPr>
            <p:ph idx="1"/>
          </p:nvPr>
        </p:nvSpPr>
        <p:spPr/>
        <p:txBody>
          <a:bodyPr/>
          <a:lstStyle/>
          <a:p>
            <a:pPr>
              <a:buNone/>
            </a:pPr>
            <a:r>
              <a:rPr lang="et-EE" dirty="0" smtClean="0"/>
              <a:t>   </a:t>
            </a:r>
            <a:r>
              <a:rPr lang="et-EE" sz="2400" dirty="0" smtClean="0"/>
              <a:t>Vabatahtlik tegevus on ühiskonnas soodustatud, tunnustatud ning vabatahtlikud on tõhusalt kodanikuühenduste tegevustesse kaasatud ja juhitud.</a:t>
            </a:r>
          </a:p>
          <a:p>
            <a:endParaRPr lang="et-EE" dirty="0"/>
          </a:p>
        </p:txBody>
      </p:sp>
    </p:spTree>
  </p:cSld>
  <p:clrMapOvr>
    <a:masterClrMapping/>
  </p:clrMapOvr>
</p:sld>
</file>

<file path=ppt/theme/theme1.xml><?xml version="1.0" encoding="utf-8"?>
<a:theme xmlns:a="http://schemas.openxmlformats.org/drawingml/2006/main" name="regioonal%20esitluspõhi%20eesti">
  <a:themeElements>
    <a:clrScheme name="regionaalarengu_toetusek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egionaalarengu_toetuseks">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gionaalarengu_toetusek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egionaalarengu_toetusek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egionaalarengu_toetusek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egionaalarengu_toetusek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egionaalarengu_toetusek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egionaalarengu_toetusek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egionaalarengu_toetusek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egionaalarengu_toetusek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egionaalarengu_toetusek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egionaalarengu_toetusek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egionaalarengu_toetusek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egionaalarengu_toetusek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documentManagement>
    <M_x00e4_rkmed xmlns="d0759c17-f71d-426f-a000-2a7c696f56e3" xsi:nil="true"/>
    <Osakond xmlns="d0759c17-f71d-426f-a000-2a7c696f56e3" xsi:nil="true"/>
    <Sihtr_x00fc_hmad xmlns="d0759c17-f71d-426f-a000-2a7c696f56e3" xsi:nil="true"/>
    <N_x00e4_ita_x0020_lehel xmlns="d0759c17-f71d-426f-a000-2a7c696f56e3"/>
    <Liik xmlns="d0759c17-f71d-426f-a000-2a7c696f56e3"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kument" ma:contentTypeID="0x0101000B5ECA4E54881843BD631B5779FA2E84" ma:contentTypeVersion="8" ma:contentTypeDescription="Loo uus dokument" ma:contentTypeScope="" ma:versionID="8cc0720ca738b62374bcd2ae797372a6">
  <xsd:schema xmlns:xsd="http://www.w3.org/2001/XMLSchema" xmlns:p="http://schemas.microsoft.com/office/2006/metadata/properties" xmlns:ns2="d0759c17-f71d-426f-a000-2a7c696f56e3" targetNamespace="http://schemas.microsoft.com/office/2006/metadata/properties" ma:root="true" ma:fieldsID="9393a881365bf295f2545127b5ce5a3b" ns2:_="">
    <xsd:import namespace="d0759c17-f71d-426f-a000-2a7c696f56e3"/>
    <xsd:element name="properties">
      <xsd:complexType>
        <xsd:sequence>
          <xsd:element name="documentManagement">
            <xsd:complexType>
              <xsd:all>
                <xsd:element ref="ns2:Osakond" minOccurs="0"/>
                <xsd:element ref="ns2:Liik" minOccurs="0"/>
                <xsd:element ref="ns2:M_x00e4_rkmed" minOccurs="0"/>
                <xsd:element ref="ns2:N_x00e4_ita_x0020_lehel" minOccurs="0"/>
                <xsd:element ref="ns2:Sihtr_x00fc_hmad" minOccurs="0"/>
              </xsd:all>
            </xsd:complexType>
          </xsd:element>
        </xsd:sequence>
      </xsd:complexType>
    </xsd:element>
  </xsd:schema>
  <xsd:schema xmlns:xsd="http://www.w3.org/2001/XMLSchema" xmlns:dms="http://schemas.microsoft.com/office/2006/documentManagement/types" targetNamespace="d0759c17-f71d-426f-a000-2a7c696f56e3" elementFormDefault="qualified">
    <xsd:import namespace="http://schemas.microsoft.com/office/2006/documentManagement/types"/>
    <xsd:element name="Osakond" ma:index="8" nillable="true" ma:displayName="Osakond" ma:default="" ma:format="Dropdown" ma:internalName="Osakond">
      <xsd:simpleType>
        <xsd:restriction base="dms:Choice">
          <xsd:enumeration value="Avalike- ja välissuhete osakond"/>
          <xsd:enumeration value="Infotehnoloogia, andmekogude ja sideosakond"/>
          <xsd:enumeration value="Kohaliku omavalitsuse ja regionaalhalduse osakond"/>
          <xsd:enumeration value="Korrakaitse- ja kriminaalpoliitika osakond"/>
          <xsd:enumeration value="Migratsiooni- ja piirivalvepoliitika osakond"/>
          <xsd:enumeration value="Personaliosakond"/>
          <xsd:enumeration value="Planeeringute osakond"/>
          <xsd:enumeration value="Pääste- ja kriisireguleerimispoliitika osakond"/>
          <xsd:enumeration value="Rahandusosakond"/>
          <xsd:enumeration value="Rahvastiku toimingute osakond"/>
          <xsd:enumeration value="Regionaalarengu osakond"/>
          <xsd:enumeration value="Siseauditi osakond"/>
          <xsd:enumeration value="Usuasjade osakond"/>
          <xsd:enumeration value="Välisvahendite osakond"/>
          <xsd:enumeration value="Õigus- ja haldusosakond"/>
          <xsd:enumeration value="Üldosakond"/>
        </xsd:restriction>
      </xsd:simpleType>
    </xsd:element>
    <xsd:element name="Liik" ma:index="9" nillable="true" ma:displayName="Liik" ma:internalName="Liik">
      <xsd:simpleType>
        <xsd:restriction base="dms:Text">
          <xsd:maxLength value="255"/>
        </xsd:restriction>
      </xsd:simpleType>
    </xsd:element>
    <xsd:element name="M_x00e4_rkmed" ma:index="10" nillable="true" ma:displayName="Märkmed" ma:internalName="M_x00e4_rkmed">
      <xsd:simpleType>
        <xsd:restriction base="dms:Note"/>
      </xsd:simpleType>
    </xsd:element>
    <xsd:element name="N_x00e4_ita_x0020_lehel" ma:index="11" nillable="true" ma:displayName="Näita lehel" ma:default="" ma:internalName="N_x00e4_ita_x0020_lehel">
      <xsd:complexType>
        <xsd:complexContent>
          <xsd:extension base="dms:MultiChoice">
            <xsd:sequence>
              <xsd:element name="Value" maxOccurs="unbounded" minOccurs="0" nillable="true">
                <xsd:simpleType>
                  <xsd:restriction base="dms:Choice">
                    <xsd:enumeration value="Ametite ühendamine"/>
                    <xsd:enumeration value="Töökeskkonnanõukogu"/>
                    <xsd:enumeration value="Personaliteated"/>
                    <xsd:enumeration value="Välissuhted"/>
                    <xsd:enumeration value="Eelarved"/>
                    <xsd:enumeration value="DHSjuhised"/>
                  </xsd:restriction>
                </xsd:simpleType>
              </xsd:element>
            </xsd:sequence>
          </xsd:extension>
        </xsd:complexContent>
      </xsd:complexType>
    </xsd:element>
    <xsd:element name="Sihtr_x00fc_hmad" ma:index="12" nillable="true" ma:displayName="Sihtrühmad" ma:internalName="Sihtr_x00fc_hmad"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ma:readOnly="true"/>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6E8EC59-FB0B-45B5-83A6-DBF97828B154}">
  <ds:schemaRefs>
    <ds:schemaRef ds:uri="http://schemas.microsoft.com/sharepoint/v3/contenttype/forms"/>
  </ds:schemaRefs>
</ds:datastoreItem>
</file>

<file path=customXml/itemProps2.xml><?xml version="1.0" encoding="utf-8"?>
<ds:datastoreItem xmlns:ds="http://schemas.openxmlformats.org/officeDocument/2006/customXml" ds:itemID="{08F63853-2EA0-4CC3-B8B2-ADAE9E4FD308}">
  <ds:schemaRefs>
    <ds:schemaRef ds:uri="http://schemas.microsoft.com/office/2006/metadata/longProperties"/>
  </ds:schemaRefs>
</ds:datastoreItem>
</file>

<file path=customXml/itemProps3.xml><?xml version="1.0" encoding="utf-8"?>
<ds:datastoreItem xmlns:ds="http://schemas.openxmlformats.org/officeDocument/2006/customXml" ds:itemID="{92679F4B-70FA-49FB-82F0-6A7D912358A6}">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d0759c17-f71d-426f-a000-2a7c696f56e3"/>
    <ds:schemaRef ds:uri="http://schemas.openxmlformats.org/package/2006/metadata/core-properties"/>
  </ds:schemaRefs>
</ds:datastoreItem>
</file>

<file path=customXml/itemProps4.xml><?xml version="1.0" encoding="utf-8"?>
<ds:datastoreItem xmlns:ds="http://schemas.openxmlformats.org/officeDocument/2006/customXml" ds:itemID="{647228AF-5A46-4A8D-B1E2-7DF3AC2A7C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759c17-f71d-426f-a000-2a7c696f56e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regioonal%20esitluspõhi%20eesti</Template>
  <TotalTime>493</TotalTime>
  <Words>639</Words>
  <Application>Microsoft Office PowerPoint</Application>
  <PresentationFormat>On-screen Show (4:3)</PresentationFormat>
  <Paragraphs>64</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regioonal%20esitluspõhi%20eesti</vt:lpstr>
      <vt:lpstr>Kodanikuühiskonna arengukava   2011-2014  13.detsember 2011 </vt:lpstr>
      <vt:lpstr>Eesti kodanikuühiskonna arengukontseptsioon (2002)</vt:lpstr>
      <vt:lpstr>Slide 3</vt:lpstr>
      <vt:lpstr>   Eesti kodanikuühiskonna arengukontseptsiooni rakendamine toimub läbi Kodanikuühiskonna arengukava elluviimise</vt:lpstr>
      <vt:lpstr>Slide 5</vt:lpstr>
      <vt:lpstr>Arengukavas on viis olulist ning omavahel põimunud teemat: </vt:lpstr>
      <vt:lpstr>Slide 7</vt:lpstr>
      <vt:lpstr>Slide 8</vt:lpstr>
      <vt:lpstr>Strateegiline eesmärk </vt:lpstr>
      <vt:lpstr>Slide 10</vt:lpstr>
      <vt:lpstr> Kaks meedet </vt:lpstr>
      <vt:lpstr>Slide 12</vt:lpstr>
      <vt:lpstr>Rakendusplaani tegevused:</vt:lpstr>
      <vt:lpstr>Slide 14</vt:lpstr>
    </vt:vector>
  </TitlesOfParts>
  <Company>Siseministeerium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Kodanikuühenduste riikliku rahastamise korrastamise programm</dc:title>
  <dc:creator>marten</dc:creator>
  <cp:lastModifiedBy>aveli</cp:lastModifiedBy>
  <cp:revision>55</cp:revision>
  <dcterms:created xsi:type="dcterms:W3CDTF">2011-12-06T06:58:19Z</dcterms:created>
  <dcterms:modified xsi:type="dcterms:W3CDTF">2011-12-12T13:21:27Z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Dokument</vt:lpwstr>
  </property>
</Properties>
</file>