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1655865-7344-4C8F-82F8-95F97432A913}" type="datetimeFigureOut">
              <a:rPr lang="et-EE" smtClean="0"/>
              <a:t>18.05.2017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2838BCB-9ADB-4FD4-BF41-3F9F39F8C09C}" type="slidenum">
              <a:rPr lang="et-EE" smtClean="0"/>
              <a:t>‹#›</a:t>
            </a:fld>
            <a:endParaRPr lang="et-E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959969"/>
          </a:xfrm>
        </p:spPr>
        <p:txBody>
          <a:bodyPr/>
          <a:lstStyle/>
          <a:p>
            <a:r>
              <a:rPr lang="et-EE" sz="6000" dirty="0" smtClean="0"/>
              <a:t>Võrdsed võimalused noortekeskuses</a:t>
            </a:r>
            <a:endParaRPr lang="et-EE" sz="6000" dirty="0"/>
          </a:p>
        </p:txBody>
      </p:sp>
    </p:spTree>
    <p:extLst>
      <p:ext uri="{BB962C8B-B14F-4D97-AF65-F5344CB8AC3E}">
        <p14:creationId xmlns:p14="http://schemas.microsoft.com/office/powerpoint/2010/main" val="10188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6787" y="2492896"/>
            <a:ext cx="3215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Tänan!</a:t>
            </a:r>
          </a:p>
          <a:p>
            <a:pPr algn="ctr"/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Kristjan Kruus</a:t>
            </a:r>
          </a:p>
          <a:p>
            <a:pPr algn="ctr"/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Tallinna Spordi- ja Noorsooamet</a:t>
            </a:r>
          </a:p>
          <a:p>
            <a:pPr algn="ctr"/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Kristjan.kruus@tallinnlv.ee</a:t>
            </a:r>
            <a:endParaRPr lang="et-EE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3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505" y="836712"/>
            <a:ext cx="6816951" cy="1152128"/>
          </a:xfrm>
        </p:spPr>
        <p:txBody>
          <a:bodyPr/>
          <a:lstStyle/>
          <a:p>
            <a:r>
              <a:rPr lang="et-EE" dirty="0" smtClean="0"/>
              <a:t>Noortekeskus</a:t>
            </a:r>
            <a:endParaRPr lang="et-EE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49289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b="1" dirty="0" smtClean="0">
                <a:solidFill>
                  <a:srgbClr val="002060"/>
                </a:solidFill>
              </a:rPr>
              <a:t>Noorte </a:t>
            </a:r>
            <a:r>
              <a:rPr lang="et-EE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huvidest</a:t>
            </a:r>
            <a:r>
              <a:rPr lang="et-EE" b="1" dirty="0" smtClean="0">
                <a:solidFill>
                  <a:srgbClr val="002060"/>
                </a:solidFill>
              </a:rPr>
              <a:t> lähtuv</a:t>
            </a:r>
            <a:endParaRPr lang="et-EE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350100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t-EE"/>
            </a:defPPr>
          </a:lstStyle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Noorte vajadusi toetav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99792" y="4725144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Noorte initsiatiiv</a:t>
            </a:r>
            <a:endParaRPr lang="et-EE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840" y="35730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t-EE"/>
            </a:defPPr>
          </a:lstStyle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Hariv</a:t>
            </a:r>
            <a:r>
              <a:rPr lang="et-EE" dirty="0"/>
              <a:t> </a:t>
            </a:r>
            <a:endParaRPr lang="et-EE" dirty="0"/>
          </a:p>
        </p:txBody>
      </p:sp>
      <p:sp>
        <p:nvSpPr>
          <p:cNvPr id="9" name="TextBox 8"/>
          <p:cNvSpPr txBox="1"/>
          <p:nvPr/>
        </p:nvSpPr>
        <p:spPr>
          <a:xfrm>
            <a:off x="4067944" y="2996952"/>
            <a:ext cx="1699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Mitteformaalne</a:t>
            </a:r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10" name="TextBox 9"/>
          <p:cNvSpPr txBox="1"/>
          <p:nvPr/>
        </p:nvSpPr>
        <p:spPr>
          <a:xfrm>
            <a:off x="5940152" y="5157192"/>
            <a:ext cx="191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Arendav keskkond</a:t>
            </a:r>
            <a:endParaRPr lang="et-EE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4149080"/>
            <a:ext cx="202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Turvaline keskkond</a:t>
            </a:r>
            <a:endParaRPr lang="et-EE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1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8640"/>
            <a:ext cx="3469243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043608" y="1412776"/>
            <a:ext cx="7103377" cy="5031559"/>
            <a:chOff x="780991" y="1412776"/>
            <a:chExt cx="7103377" cy="5031559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991" y="1412776"/>
              <a:ext cx="7103377" cy="503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940" y="1484784"/>
              <a:ext cx="615552" cy="36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0861" y="1844824"/>
              <a:ext cx="615552" cy="36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015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Avatud noorsootöö</a:t>
            </a:r>
            <a:endParaRPr lang="et-EE" dirty="0"/>
          </a:p>
        </p:txBody>
      </p:sp>
      <p:sp>
        <p:nvSpPr>
          <p:cNvPr id="4" name="TextBox 3"/>
          <p:cNvSpPr txBox="1"/>
          <p:nvPr/>
        </p:nvSpPr>
        <p:spPr>
          <a:xfrm>
            <a:off x="2925418" y="1612894"/>
            <a:ext cx="782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Huvi</a:t>
            </a:r>
            <a:endParaRPr lang="et-EE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306" y="196677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Vabatahtlik osalemine</a:t>
            </a:r>
            <a:endParaRPr lang="et-EE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84088" y="1800674"/>
            <a:ext cx="1008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Aktiivsus</a:t>
            </a:r>
            <a:endParaRPr lang="et-EE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8565" y="237093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Isiklik lähenemine</a:t>
            </a:r>
            <a:endParaRPr lang="et-EE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8104" y="2937572"/>
            <a:ext cx="2092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Iseseisev mõtlemine</a:t>
            </a:r>
            <a:endParaRPr lang="et-EE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7441" y="2937572"/>
            <a:ext cx="1693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U</a:t>
            </a:r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ued teadmised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38108" y="3510300"/>
            <a:ext cx="2125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V</a:t>
            </a:r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õrdsed võimalused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76056" y="4365104"/>
            <a:ext cx="2273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Osalemist soodustavad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67710" y="5013176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Suur pilt</a:t>
            </a:r>
          </a:p>
        </p:txBody>
      </p:sp>
    </p:spTree>
    <p:extLst>
      <p:ext uri="{BB962C8B-B14F-4D97-AF65-F5344CB8AC3E}">
        <p14:creationId xmlns:p14="http://schemas.microsoft.com/office/powerpoint/2010/main" val="320828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8640"/>
            <a:ext cx="182591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203032" cy="994122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Avatud noorsootöö meetod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on avatud igale noorele, seadmata eeltingimusi tema tõekspidamistele, võimetele, oskustele, teadmistele ja rahalistele võimalustele;</a:t>
            </a:r>
          </a:p>
          <a:p>
            <a:r>
              <a:rPr lang="et-EE" dirty="0" smtClean="0"/>
              <a:t>kaasab aktiivselt noori tegevuste algatamisse ning arendamisse;</a:t>
            </a:r>
          </a:p>
          <a:p>
            <a:r>
              <a:rPr lang="et-EE" dirty="0" smtClean="0"/>
              <a:t>võimaldab noorele suhtlemist ja arendavat tegevust talle sobival kodu- ja koolivälisel ajal, seades esikohale noore omaalgatuse arendamise ja luues tingimused mitteformaalseks õppimiseks, eelkõige kogemuste omandamiseks tegevuse ja suhtlemise kaudu.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2648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600200"/>
          </a:xfrm>
        </p:spPr>
        <p:txBody>
          <a:bodyPr/>
          <a:lstStyle/>
          <a:p>
            <a:r>
              <a:rPr lang="et-EE" dirty="0" smtClean="0"/>
              <a:t>Noorsootöötaja = inimene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167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N\Desktop\poisid-tüdrukud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413"/>
            <a:ext cx="4392488" cy="658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7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AN\Desktop\poisid-tüdrukud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2656"/>
            <a:ext cx="4278176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3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AN\Desktop\poisid-tüdrukud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32688" cy="555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2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408</TotalTime>
  <Words>110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Võrdsed võimalused noortekeskuses</vt:lpstr>
      <vt:lpstr>Noortekeskus</vt:lpstr>
      <vt:lpstr>PowerPoint Presentation</vt:lpstr>
      <vt:lpstr>Avatud noorsootöö</vt:lpstr>
      <vt:lpstr>Avatud noorsootöö meetod</vt:lpstr>
      <vt:lpstr>Noorsootöötaja = inimene</vt:lpstr>
      <vt:lpstr>PowerPoint Presentation</vt:lpstr>
      <vt:lpstr>PowerPoint Presentation</vt:lpstr>
      <vt:lpstr>PowerPoint Presentation</vt:lpstr>
      <vt:lpstr>PowerPoint Presentation</vt:lpstr>
    </vt:vector>
  </TitlesOfParts>
  <Company>Tallinna Linnakantselei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Võrdsed võimalused noortekeskuses</dc:title>
  <dc:creator>kasutaja</dc:creator>
  <cp:lastModifiedBy>TAN</cp:lastModifiedBy>
  <cp:revision>9</cp:revision>
  <dcterms:created xsi:type="dcterms:W3CDTF">2017-05-18T08:22:59Z</dcterms:created>
  <dcterms:modified xsi:type="dcterms:W3CDTF">2017-05-18T19:16:17Z</dcterms:modified>
</cp:coreProperties>
</file>