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82" r:id="rId2"/>
    <p:sldId id="281" r:id="rId3"/>
    <p:sldId id="257" r:id="rId4"/>
    <p:sldId id="286" r:id="rId5"/>
    <p:sldId id="287" r:id="rId6"/>
    <p:sldId id="288" r:id="rId7"/>
    <p:sldId id="298" r:id="rId8"/>
    <p:sldId id="289" r:id="rId9"/>
    <p:sldId id="291" r:id="rId10"/>
    <p:sldId id="290" r:id="rId11"/>
    <p:sldId id="299" r:id="rId12"/>
    <p:sldId id="279" r:id="rId13"/>
    <p:sldId id="283" r:id="rId14"/>
    <p:sldId id="292" r:id="rId15"/>
    <p:sldId id="293" r:id="rId16"/>
    <p:sldId id="294" r:id="rId17"/>
    <p:sldId id="295" r:id="rId18"/>
    <p:sldId id="296" r:id="rId19"/>
    <p:sldId id="300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B8E67-F8F7-4293-9DAA-30538B4E2AD3}" type="datetimeFigureOut">
              <a:rPr lang="et-EE" smtClean="0"/>
              <a:pPr/>
              <a:t>6.07.2016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1455F-AB41-49AD-A863-72F4814F3924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4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  <p:sp>
        <p:nvSpPr>
          <p:cNvPr id="424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76EFDC-15C5-46B9-ABA1-7DD57F419BF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9F2630-D1B4-40B7-AB51-32506287165F}" type="datetimeFigureOut">
              <a:rPr lang="ru-RU" smtClean="0"/>
              <a:pPr/>
              <a:t>06.07.2016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CCDF16-6CA8-483B-A389-A49A17D360D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cw.ee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cw.ee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Z0-yBJLMBE" TargetMode="External"/><Relationship Id="rId2" Type="http://schemas.openxmlformats.org/officeDocument/2006/relationships/hyperlink" Target="https://www.youtube.com/watch?v=RTJ0x2uMG2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hp\Desktop\CONFERENCE 26.05\Promo\Gender Conference 2016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10342"/>
            <a:ext cx="9144000" cy="391885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35696" y="566124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www.sscw.ee </a:t>
            </a:r>
            <a:endParaRPr lang="et-EE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371600"/>
            <a:ext cx="8424936" cy="1828800"/>
          </a:xfrm>
        </p:spPr>
        <p:txBody>
          <a:bodyPr>
            <a:normAutofit/>
          </a:bodyPr>
          <a:lstStyle/>
          <a:p>
            <a:r>
              <a:rPr lang="et-EE" sz="4800" dirty="0" smtClean="0"/>
              <a:t>Arutelud töörühmades: juhtumianalüüs</a:t>
            </a:r>
            <a:endParaRPr lang="et-EE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776" y="3476600"/>
            <a:ext cx="7854696" cy="1752600"/>
          </a:xfrm>
        </p:spPr>
        <p:txBody>
          <a:bodyPr/>
          <a:lstStyle/>
          <a:p>
            <a:r>
              <a:rPr lang="et-EE" sz="2800" dirty="0" smtClean="0"/>
              <a:t>(</a:t>
            </a:r>
            <a:r>
              <a:rPr lang="en-US" sz="2800" dirty="0" err="1" smtClean="0"/>
              <a:t>Hannaliisa</a:t>
            </a:r>
            <a:r>
              <a:rPr lang="en-US" sz="2800" dirty="0" smtClean="0"/>
              <a:t> </a:t>
            </a:r>
            <a:r>
              <a:rPr lang="en-US" sz="2800" dirty="0" err="1" smtClean="0"/>
              <a:t>Uusma</a:t>
            </a:r>
            <a:r>
              <a:rPr lang="en-US" sz="2800" dirty="0" smtClean="0"/>
              <a:t>, Vassili Golikov </a:t>
            </a:r>
            <a:r>
              <a:rPr lang="en-US" sz="2800" dirty="0" err="1" smtClean="0"/>
              <a:t>ja</a:t>
            </a:r>
            <a:r>
              <a:rPr lang="en-US" sz="2800" dirty="0" smtClean="0"/>
              <a:t> </a:t>
            </a:r>
            <a:r>
              <a:rPr lang="en-US" sz="2800" dirty="0" err="1" smtClean="0"/>
              <a:t>Maret</a:t>
            </a:r>
            <a:r>
              <a:rPr lang="en-US" sz="2800" dirty="0" smtClean="0"/>
              <a:t> </a:t>
            </a:r>
            <a:r>
              <a:rPr lang="en-US" sz="2800" dirty="0" err="1" smtClean="0"/>
              <a:t>Prits</a:t>
            </a:r>
            <a:r>
              <a:rPr lang="en-US" sz="2800" dirty="0" smtClean="0"/>
              <a:t>)</a:t>
            </a:r>
            <a:endParaRPr lang="et-E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 smtClean="0"/>
              <a:t>Juhtumianalüüs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Mis on sellel pildil valesti? Leidke vähemalt 10 viga.</a:t>
            </a:r>
          </a:p>
          <a:p>
            <a:r>
              <a:rPr lang="et-EE" dirty="0" smtClean="0"/>
              <a:t>Mida saaks teha perekond ise? – leidke vähemalt  5 ettepanekut</a:t>
            </a:r>
          </a:p>
          <a:p>
            <a:r>
              <a:rPr lang="et-EE" dirty="0" smtClean="0"/>
              <a:t>Mida peaks muutma ühiskonnas, et pilt tasakaalustuks? – 5 ettepanekut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68760"/>
            <a:ext cx="3886200" cy="1080120"/>
          </a:xfrm>
          <a:ln w="76200"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Различия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9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41CA1-0E8F-4722-8A98-FB3DA4FEFA9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953000" y="1268760"/>
            <a:ext cx="3886200" cy="1080120"/>
          </a:xfrm>
          <a:prstGeom prst="rect">
            <a:avLst/>
          </a:prstGeom>
          <a:noFill/>
          <a:ln w="762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b="0" kern="0" dirty="0" smtClean="0">
                <a:solidFill>
                  <a:srgbClr val="000000"/>
                </a:solidFill>
                <a:latin typeface="Times New Roman"/>
              </a:rPr>
              <a:t>Что нужно сделать чтобы улучшить ситуацию</a:t>
            </a:r>
            <a:endParaRPr lang="en-US" sz="2400" b="0" kern="0" dirty="0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905000" y="3786336"/>
            <a:ext cx="53340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67744" y="519063"/>
            <a:ext cx="474103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ГЕНДЕРНОЕ РАВНОПРАВИЕ</a:t>
            </a:r>
            <a:r>
              <a:rPr lang="en-US" sz="2400" dirty="0" smtClean="0">
                <a:solidFill>
                  <a:srgbClr val="FF0000"/>
                </a:solidFill>
              </a:rPr>
              <a:t>…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 </a:t>
            </a:r>
            <a:r>
              <a:rPr lang="en-GB" dirty="0" smtClean="0"/>
              <a:t>L</a:t>
            </a:r>
            <a:r>
              <a:rPr lang="et-EE" dirty="0" smtClean="0"/>
              <a:t>õuna / </a:t>
            </a:r>
            <a:r>
              <a:rPr lang="ru-RU" dirty="0" smtClean="0"/>
              <a:t>Обед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2050" name="Picture 2" descr="http://www.crackerbarrel.com/~/media/CrackerBarrel/Menu/Dinner/Weekday%20Lunch%20Specials/Poster_WLSCountryHouseSaladWithGrilledChicken_Sharper_52744_Beat600x400.jpg?h=400&amp;w=600&amp;la=en&amp;hash=A0DF7E2A6BF644D9C34546045B5D83EDAB5DDE7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848872" cy="4899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Väärtused ja hoiakud soolises võrdõiguslikkuses" 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 Maret Prits, Eesti Maaülikool</a:t>
            </a:r>
            <a:endParaRPr lang="et-E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Noorte hoiakute uuringu tulemuste tutvustamine 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Irina Golikova, Julia Sommer ja </a:t>
            </a:r>
            <a:r>
              <a:rPr lang="en-GB" dirty="0" err="1" smtClean="0"/>
              <a:t>Maret</a:t>
            </a:r>
            <a:r>
              <a:rPr lang="en-GB" dirty="0" smtClean="0"/>
              <a:t> </a:t>
            </a:r>
            <a:r>
              <a:rPr lang="en-GB" dirty="0" err="1" smtClean="0"/>
              <a:t>Prits</a:t>
            </a:r>
            <a:endParaRPr lang="et-E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dirty="0" smtClean="0"/>
              <a:t>Praktilised mängud 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dirty="0" smtClean="0"/>
              <a:t>Töörühmade tulemuste esitlemine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1760" y="3501008"/>
            <a:ext cx="7854696" cy="2648736"/>
          </a:xfrm>
        </p:spPr>
        <p:txBody>
          <a:bodyPr>
            <a:normAutofit/>
          </a:bodyPr>
          <a:lstStyle/>
          <a:p>
            <a:pPr algn="l"/>
            <a:r>
              <a:rPr lang="et-EE" dirty="0" smtClean="0"/>
              <a:t>Sooline võrdõiguslikus peres ja ühiskonnas / </a:t>
            </a:r>
            <a:r>
              <a:rPr lang="ru-RU" dirty="0" smtClean="0"/>
              <a:t>Гендерное равноправие в семье и обществе</a:t>
            </a:r>
          </a:p>
          <a:p>
            <a:pPr algn="l"/>
            <a:r>
              <a:rPr lang="et-EE" dirty="0" smtClean="0"/>
              <a:t>Sooline võrdõiguslikus hariduses/ </a:t>
            </a:r>
            <a:r>
              <a:rPr lang="ru-RU" dirty="0" smtClean="0"/>
              <a:t>Гендерное равноправие в образовании</a:t>
            </a:r>
          </a:p>
          <a:p>
            <a:pPr algn="l"/>
            <a:r>
              <a:rPr lang="ru-RU" dirty="0" smtClean="0"/>
              <a:t> </a:t>
            </a:r>
            <a:r>
              <a:rPr lang="et-EE" dirty="0" smtClean="0"/>
              <a:t>Sooline võrdõiguslikus tööl/</a:t>
            </a:r>
            <a:r>
              <a:rPr lang="ru-RU" dirty="0" smtClean="0"/>
              <a:t>Гендерное равноправие на работе</a:t>
            </a:r>
          </a:p>
          <a:p>
            <a:pPr algn="ctr"/>
            <a:endParaRPr lang="et-E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Kokkuvõte ja lõppsõnad.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8146104" cy="1362456"/>
          </a:xfrm>
        </p:spPr>
        <p:txBody>
          <a:bodyPr/>
          <a:lstStyle/>
          <a:p>
            <a:r>
              <a:rPr lang="et-EE" dirty="0" smtClean="0"/>
              <a:t>TÄNAME OSALEMISE EEST!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t-EE" dirty="0" smtClean="0"/>
          </a:p>
          <a:p>
            <a:pPr algn="ctr"/>
            <a:r>
              <a:rPr lang="et-EE" dirty="0" smtClean="0"/>
              <a:t>MTÜ SILLAMÄE LASTEKAITSE ÜHING</a:t>
            </a:r>
          </a:p>
          <a:p>
            <a:pPr algn="ctr"/>
            <a:endParaRPr lang="et-EE" dirty="0" smtClean="0"/>
          </a:p>
          <a:p>
            <a:pPr algn="ctr"/>
            <a:r>
              <a:rPr lang="et-EE" dirty="0" smtClean="0">
                <a:hlinkClick r:id="rId2"/>
              </a:rPr>
              <a:t>www.sscw.ee</a:t>
            </a:r>
            <a:r>
              <a:rPr lang="et-EE" dirty="0" smtClean="0"/>
              <a:t> 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365104"/>
            <a:ext cx="7851648" cy="1315608"/>
          </a:xfrm>
        </p:spPr>
        <p:txBody>
          <a:bodyPr/>
          <a:lstStyle/>
          <a:p>
            <a:r>
              <a:rPr lang="en-GB" dirty="0" err="1" smtClean="0"/>
              <a:t>Noortekonverents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5708848"/>
            <a:ext cx="7854696" cy="88850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26.05.2015</a:t>
            </a:r>
          </a:p>
          <a:p>
            <a:r>
              <a:rPr lang="en-GB" dirty="0" err="1" smtClean="0"/>
              <a:t>Tallink</a:t>
            </a:r>
            <a:r>
              <a:rPr lang="en-GB" dirty="0" smtClean="0"/>
              <a:t> Conference &amp; Spa </a:t>
            </a:r>
            <a:r>
              <a:rPr lang="en-GB" dirty="0" err="1" smtClean="0"/>
              <a:t>Hotell</a:t>
            </a:r>
            <a:r>
              <a:rPr lang="en-GB" dirty="0" smtClean="0"/>
              <a:t> , Tallinn</a:t>
            </a:r>
            <a:endParaRPr lang="et-EE" dirty="0"/>
          </a:p>
        </p:txBody>
      </p:sp>
      <p:pic>
        <p:nvPicPr>
          <p:cNvPr id="4" name="Picture 3" descr="C:\Users\hp\Desktop\CONFERENCE 26.05\Promo\Gender Conference 2016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70" y="1012712"/>
            <a:ext cx="8158286" cy="3496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p\Desktop\SOOLISE PROGRAMM 2016\Gender Conference 2016 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0005" y="4581128"/>
            <a:ext cx="4171223" cy="178766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416056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Конференция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97496"/>
            <a:ext cx="8291264" cy="44077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Конференция «Путь к гендерному равноправию» 26го мая 2016 в </a:t>
            </a:r>
            <a:r>
              <a:rPr lang="et-EE" sz="2000" dirty="0" smtClean="0">
                <a:latin typeface="Times New Roman" pitchFamily="18" charset="0"/>
                <a:cs typeface="Times New Roman" pitchFamily="18" charset="0"/>
              </a:rPr>
              <a:t>Tallink Conference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&amp; Spa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Hotell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10.00 до 16.30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t-EE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Рабочии языки: русский и эстонский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Самым активные будут премированы поездкой в Стокхольм или посейщением семьёй спа центра </a:t>
            </a:r>
            <a:endParaRPr lang="et-EE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Официальный сайт </a:t>
            </a:r>
            <a:r>
              <a:rPr lang="et-EE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www.sscw.ee</a:t>
            </a:r>
            <a:r>
              <a:rPr lang="et-EE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t-EE" sz="2000" dirty="0" smtClean="0">
                <a:latin typeface="Times New Roman" pitchFamily="18" charset="0"/>
                <a:cs typeface="Times New Roman" pitchFamily="18" charset="0"/>
              </a:rPr>
              <a:t>www.facebook.com/SSCW.ESTONIA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Участники конференции получат сертификаты участия и смогут принять участие в других проектах/мероприятиях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SSCW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endParaRPr lang="et-EE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Присоединяйтесь к команде </a:t>
            </a:r>
            <a:r>
              <a:rPr lang="et-EE" sz="2000" dirty="0" smtClean="0">
                <a:latin typeface="Times New Roman" pitchFamily="18" charset="0"/>
                <a:cs typeface="Times New Roman" pitchFamily="18" charset="0"/>
              </a:rPr>
              <a:t>SSCW !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t-EE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KONVERENTSI PÄEVAKAVA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55973"/>
            <a:ext cx="8363272" cy="4713387"/>
          </a:xfrm>
        </p:spPr>
        <p:txBody>
          <a:bodyPr>
            <a:normAutofit fontScale="92500" lnSpcReduction="20000"/>
          </a:bodyPr>
          <a:lstStyle/>
          <a:p>
            <a:r>
              <a:rPr lang="et-EE" dirty="0" smtClean="0"/>
              <a:t>10.00 – 11.00 Registreerimine ja tervituskohv</a:t>
            </a:r>
          </a:p>
          <a:p>
            <a:r>
              <a:rPr lang="et-EE" dirty="0" smtClean="0"/>
              <a:t>11.00 – 11.10 Sissejuhatus ja tervitussõnad </a:t>
            </a:r>
          </a:p>
          <a:p>
            <a:r>
              <a:rPr lang="et-EE" dirty="0" smtClean="0"/>
              <a:t>11.10 – 11.30 Soolise võrdõiguslikkuse olukord Eestis - </a:t>
            </a:r>
            <a:r>
              <a:rPr lang="en-US" dirty="0" smtClean="0"/>
              <a:t>Agnes </a:t>
            </a:r>
            <a:r>
              <a:rPr lang="en-US" dirty="0" err="1" smtClean="0"/>
              <a:t>Einman</a:t>
            </a:r>
            <a:r>
              <a:rPr lang="en-US" dirty="0" smtClean="0"/>
              <a:t>, </a:t>
            </a:r>
            <a:r>
              <a:rPr lang="en-US" dirty="0" err="1" smtClean="0"/>
              <a:t>Sotsiaalministeerium</a:t>
            </a:r>
            <a:r>
              <a:rPr lang="en-US" dirty="0" smtClean="0"/>
              <a:t> </a:t>
            </a:r>
            <a:endParaRPr lang="et-EE" dirty="0" smtClean="0"/>
          </a:p>
          <a:p>
            <a:r>
              <a:rPr lang="et-EE" dirty="0" smtClean="0"/>
              <a:t>11.30 – 11.50 Soolise ebavõrdsuse vähendamine ja noorte roll selles - </a:t>
            </a:r>
            <a:r>
              <a:rPr lang="en-US" dirty="0" smtClean="0"/>
              <a:t>Jaanus </a:t>
            </a:r>
            <a:r>
              <a:rPr lang="en-US" dirty="0" err="1" smtClean="0"/>
              <a:t>Välja</a:t>
            </a:r>
            <a:r>
              <a:rPr lang="et-EE" dirty="0" smtClean="0"/>
              <a:t>, Soolise võrdõiguslikkuse voliniku nõunik.</a:t>
            </a:r>
          </a:p>
          <a:p>
            <a:r>
              <a:rPr lang="et-EE" dirty="0" smtClean="0"/>
              <a:t>11.50 – 12.00 Küsimused ja arutelu</a:t>
            </a:r>
          </a:p>
          <a:p>
            <a:r>
              <a:rPr lang="et-EE" dirty="0" smtClean="0"/>
              <a:t>12.00 – 12.20 Parimate praktikate tutvustused: Eesti Naisteühenduste Ümarlaua SA projekt "SIHT - Sooaspekt Eesti kutsehariduses: õpetajate, koolijuhtide ja haridusekspertide hoiakud”. - </a:t>
            </a:r>
            <a:r>
              <a:rPr lang="en-US" dirty="0" err="1" smtClean="0"/>
              <a:t>Hannaliisa</a:t>
            </a:r>
            <a:r>
              <a:rPr lang="en-US" dirty="0" smtClean="0"/>
              <a:t> </a:t>
            </a:r>
            <a:r>
              <a:rPr lang="en-US" dirty="0" err="1" smtClean="0"/>
              <a:t>Uusma</a:t>
            </a:r>
            <a:endParaRPr lang="et-EE" dirty="0" smtClean="0"/>
          </a:p>
          <a:p>
            <a:r>
              <a:rPr lang="et-EE" dirty="0" smtClean="0"/>
              <a:t>12.20 – 12.30 Küsimused ja arutelu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KONVERENTSI PÄEVAKAVA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12.30 – 12.45 Kohvipaus</a:t>
            </a:r>
          </a:p>
          <a:p>
            <a:r>
              <a:rPr lang="et-EE" dirty="0" smtClean="0"/>
              <a:t>12.45 – 14.00 Arutelud töörühmades: juhtumianalüüs (</a:t>
            </a:r>
            <a:r>
              <a:rPr lang="en-US" dirty="0" err="1" smtClean="0"/>
              <a:t>Hannaliisa</a:t>
            </a:r>
            <a:r>
              <a:rPr lang="en-US" dirty="0" smtClean="0"/>
              <a:t> </a:t>
            </a:r>
            <a:r>
              <a:rPr lang="en-US" dirty="0" err="1" smtClean="0"/>
              <a:t>Uusma</a:t>
            </a:r>
            <a:r>
              <a:rPr lang="en-US" dirty="0" smtClean="0"/>
              <a:t>, Vassili Golikov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Maret</a:t>
            </a:r>
            <a:r>
              <a:rPr lang="en-US" dirty="0" smtClean="0"/>
              <a:t> </a:t>
            </a:r>
            <a:r>
              <a:rPr lang="en-US" dirty="0" err="1" smtClean="0"/>
              <a:t>Prits</a:t>
            </a:r>
            <a:r>
              <a:rPr lang="en-US" dirty="0" smtClean="0"/>
              <a:t>)</a:t>
            </a:r>
            <a:endParaRPr lang="et-EE" dirty="0" smtClean="0"/>
          </a:p>
          <a:p>
            <a:r>
              <a:rPr lang="et-EE" dirty="0" smtClean="0"/>
              <a:t>14.00 – 14.40 Lõuna</a:t>
            </a:r>
          </a:p>
          <a:p>
            <a:r>
              <a:rPr lang="et-EE" dirty="0" smtClean="0"/>
              <a:t>14.40 – 15.00 "Väärtused ja hoiakud soolises võrdõiguslikkuses" - Maret Prits, Eesti Maaülikool</a:t>
            </a:r>
          </a:p>
          <a:p>
            <a:r>
              <a:rPr lang="et-EE" dirty="0" smtClean="0"/>
              <a:t>15.00 – 15.10 Noorte hoiakute uuringu tulemuste tutvustamine </a:t>
            </a:r>
          </a:p>
          <a:p>
            <a:r>
              <a:rPr lang="et-EE" dirty="0" smtClean="0"/>
              <a:t>15.10 – 15.30 Praktilised mängud </a:t>
            </a:r>
          </a:p>
          <a:p>
            <a:r>
              <a:rPr lang="et-EE" dirty="0" smtClean="0"/>
              <a:t>15.30 – 15.50 Töörühmade tulemuste esitlemine</a:t>
            </a:r>
          </a:p>
          <a:p>
            <a:r>
              <a:rPr lang="et-EE" dirty="0" smtClean="0"/>
              <a:t>15.50 – 16.00 Kokkuvõte ja lõppsõnad.</a:t>
            </a:r>
          </a:p>
          <a:p>
            <a:endParaRPr lang="ru-RU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Soolise võrdõiguslikkuse olukord Eestis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Agnes </a:t>
            </a:r>
            <a:r>
              <a:rPr lang="en-US" dirty="0" err="1" smtClean="0"/>
              <a:t>Einman</a:t>
            </a:r>
            <a:r>
              <a:rPr lang="en-US" dirty="0" smtClean="0"/>
              <a:t>, </a:t>
            </a:r>
            <a:r>
              <a:rPr lang="en-US" dirty="0" err="1" smtClean="0"/>
              <a:t>Sotsiaalministeerium</a:t>
            </a:r>
            <a:endParaRPr 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371600"/>
            <a:ext cx="8424936" cy="1828800"/>
          </a:xfrm>
        </p:spPr>
        <p:txBody>
          <a:bodyPr>
            <a:normAutofit/>
          </a:bodyPr>
          <a:lstStyle/>
          <a:p>
            <a:r>
              <a:rPr lang="et-EE" sz="4800" dirty="0" smtClean="0"/>
              <a:t>Soolise ebavõrdsuse vähendamine ja noorte roll selles</a:t>
            </a:r>
            <a:endParaRPr lang="et-EE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776" y="3476600"/>
            <a:ext cx="7854696" cy="1752600"/>
          </a:xfrm>
        </p:spPr>
        <p:txBody>
          <a:bodyPr/>
          <a:lstStyle/>
          <a:p>
            <a:r>
              <a:rPr lang="en-US" dirty="0" smtClean="0"/>
              <a:t>Jaanus </a:t>
            </a:r>
            <a:r>
              <a:rPr lang="en-US" dirty="0" err="1" smtClean="0"/>
              <a:t>Välja</a:t>
            </a:r>
            <a:r>
              <a:rPr lang="et-EE" dirty="0" smtClean="0"/>
              <a:t>, Soolise võrdõiguslikkuse voliniku nõunik</a:t>
            </a:r>
            <a:endParaRPr lang="et-E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Huvitav video: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FF0000"/>
                </a:solidFill>
                <a:hlinkClick r:id="rId2"/>
              </a:rPr>
              <a:t>https://www.youtube.com/watch?v=RTJ0x2uMG2Q</a:t>
            </a:r>
            <a:endParaRPr lang="et-EE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t-EE" dirty="0" smtClean="0">
              <a:solidFill>
                <a:srgbClr val="FF0000"/>
              </a:solidFill>
            </a:endParaRPr>
          </a:p>
          <a:p>
            <a:r>
              <a:rPr lang="et-EE" dirty="0" smtClean="0">
                <a:solidFill>
                  <a:srgbClr val="FF0000"/>
                </a:solidFill>
                <a:hlinkClick r:id="rId3"/>
              </a:rPr>
              <a:t>https://www.youtube.com/watch?v=IZ0-yBJLMBE</a:t>
            </a:r>
            <a:endParaRPr lang="et-EE" dirty="0" smtClean="0">
              <a:solidFill>
                <a:srgbClr val="FF0000"/>
              </a:solidFill>
            </a:endParaRPr>
          </a:p>
          <a:p>
            <a:endParaRPr lang="et-EE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568952" cy="3384376"/>
          </a:xfrm>
        </p:spPr>
        <p:txBody>
          <a:bodyPr>
            <a:normAutofit/>
          </a:bodyPr>
          <a:lstStyle/>
          <a:p>
            <a:r>
              <a:rPr lang="et-EE" sz="4000" dirty="0" smtClean="0"/>
              <a:t>Parimate praktikate tutvustused: projekt "SIHT - Sooaspekt Eesti kutsehariduses: õpetajate, koolijuhtide ja haridusekspertide hoiakud”.</a:t>
            </a:r>
            <a:endParaRPr lang="et-E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340696"/>
            <a:ext cx="8496944" cy="1752600"/>
          </a:xfrm>
        </p:spPr>
        <p:txBody>
          <a:bodyPr/>
          <a:lstStyle/>
          <a:p>
            <a:r>
              <a:rPr lang="en-US" sz="2800" dirty="0" err="1" smtClean="0"/>
              <a:t>Hannaliisa</a:t>
            </a:r>
            <a:r>
              <a:rPr lang="en-US" sz="2800" dirty="0" smtClean="0"/>
              <a:t> </a:t>
            </a:r>
            <a:r>
              <a:rPr lang="en-US" sz="2800" dirty="0" err="1" smtClean="0"/>
              <a:t>Uusma</a:t>
            </a:r>
            <a:r>
              <a:rPr lang="et-EE" sz="2800" dirty="0" smtClean="0"/>
              <a:t>,</a:t>
            </a:r>
          </a:p>
          <a:p>
            <a:r>
              <a:rPr lang="et-EE" sz="2800" dirty="0" smtClean="0"/>
              <a:t> Eesti Naisteühenduste Ümarlaua SA </a:t>
            </a: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Kohvipaus</a:t>
            </a:r>
            <a:endParaRPr lang="et-EE" dirty="0"/>
          </a:p>
        </p:txBody>
      </p:sp>
      <p:sp>
        <p:nvSpPr>
          <p:cNvPr id="23554" name="AutoShape 2" descr="Pildiotsingu coffee time tulem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23556" name="AutoShape 4" descr="Pildiotsingu coffee time tulem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23558" name="AutoShape 6" descr="Pildiotsingu coffee time tulem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23560" name="AutoShape 8" descr="Pildiotsingu coffee time tulem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pic>
        <p:nvPicPr>
          <p:cNvPr id="23564" name="Picture 12" descr="https://encrypted-tbn3.gstatic.com/images?q=tbn:ANd9GcQR69ztNcX2ZBG0qMQ_oruqAm6r40BF4StZD9pbqOgT8TdPOX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6552728" cy="4360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567</TotalTime>
  <Words>414</Words>
  <Application>Microsoft Office PowerPoint</Application>
  <PresentationFormat>On-screen Show (4:3)</PresentationFormat>
  <Paragraphs>69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Slide 1</vt:lpstr>
      <vt:lpstr>Noortekonverents</vt:lpstr>
      <vt:lpstr>KONVERENTSI PÄEVAKAVA</vt:lpstr>
      <vt:lpstr>KONVERENTSI PÄEVAKAVA</vt:lpstr>
      <vt:lpstr>Soolise võrdõiguslikkuse olukord Eestis</vt:lpstr>
      <vt:lpstr>Soolise ebavõrdsuse vähendamine ja noorte roll selles</vt:lpstr>
      <vt:lpstr>Huvitav video:</vt:lpstr>
      <vt:lpstr>Parimate praktikate tutvustused: projekt "SIHT - Sooaspekt Eesti kutsehariduses: õpetajate, koolijuhtide ja haridusekspertide hoiakud”.</vt:lpstr>
      <vt:lpstr>Kohvipaus</vt:lpstr>
      <vt:lpstr>Arutelud töörühmades: juhtumianalüüs</vt:lpstr>
      <vt:lpstr>Juhtumianalüüs</vt:lpstr>
      <vt:lpstr>Различия</vt:lpstr>
      <vt:lpstr> Lõuna / Обед</vt:lpstr>
      <vt:lpstr>Väärtused ja hoiakud soolises võrdõiguslikkuses" </vt:lpstr>
      <vt:lpstr>Noorte hoiakute uuringu tulemuste tutvustamine </vt:lpstr>
      <vt:lpstr>Praktilised mängud </vt:lpstr>
      <vt:lpstr>Töörühmade tulemuste esitlemine</vt:lpstr>
      <vt:lpstr>Kokkuvõte ja lõppsõnad.</vt:lpstr>
      <vt:lpstr>TÄNAME OSALEMISE EEST!</vt:lpstr>
      <vt:lpstr>Конференция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ГЕНДЕР</dc:title>
  <dc:creator>Irina Golikova</dc:creator>
  <cp:lastModifiedBy>hp</cp:lastModifiedBy>
  <cp:revision>26</cp:revision>
  <dcterms:created xsi:type="dcterms:W3CDTF">2016-04-12T21:15:20Z</dcterms:created>
  <dcterms:modified xsi:type="dcterms:W3CDTF">2016-07-06T09:43:59Z</dcterms:modified>
</cp:coreProperties>
</file>