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156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F470CD-C91A-475E-9B4F-D8FD9370217E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45D8B9E3-F02E-4ADD-AF69-5EA8189F719C}">
      <dgm:prSet phldrT="[Tekst]"/>
      <dgm:spPr/>
      <dgm:t>
        <a:bodyPr/>
        <a:lstStyle/>
        <a:p>
          <a:r>
            <a:rPr lang="da-DK" dirty="0" smtClean="0"/>
            <a:t>Music</a:t>
          </a:r>
          <a:endParaRPr lang="da-DK" dirty="0"/>
        </a:p>
      </dgm:t>
    </dgm:pt>
    <dgm:pt modelId="{C8D6F8E9-A7F7-4C9A-AF8E-866C8912B004}" type="parTrans" cxnId="{1DADA9DB-FDC4-472E-B351-790B3022E2A8}">
      <dgm:prSet/>
      <dgm:spPr/>
      <dgm:t>
        <a:bodyPr/>
        <a:lstStyle/>
        <a:p>
          <a:endParaRPr lang="da-DK"/>
        </a:p>
      </dgm:t>
    </dgm:pt>
    <dgm:pt modelId="{C6B7098C-794E-4917-A2D9-F065C55E98FA}" type="sibTrans" cxnId="{1DADA9DB-FDC4-472E-B351-790B3022E2A8}">
      <dgm:prSet/>
      <dgm:spPr/>
      <dgm:t>
        <a:bodyPr/>
        <a:lstStyle/>
        <a:p>
          <a:endParaRPr lang="da-DK"/>
        </a:p>
      </dgm:t>
    </dgm:pt>
    <dgm:pt modelId="{5941F825-7948-4AA4-8B9A-E6A833EA5797}">
      <dgm:prSet phldrT="[Tekst]"/>
      <dgm:spPr/>
      <dgm:t>
        <a:bodyPr/>
        <a:lstStyle/>
        <a:p>
          <a:r>
            <a:rPr lang="da-DK" dirty="0" smtClean="0"/>
            <a:t>Litterature</a:t>
          </a:r>
          <a:endParaRPr lang="da-DK" dirty="0"/>
        </a:p>
      </dgm:t>
    </dgm:pt>
    <dgm:pt modelId="{524C48A0-D5AC-4C9B-873B-01EF52B07071}" type="parTrans" cxnId="{C8D755BB-E980-4BDD-9197-7B305C2C628A}">
      <dgm:prSet/>
      <dgm:spPr/>
      <dgm:t>
        <a:bodyPr/>
        <a:lstStyle/>
        <a:p>
          <a:endParaRPr lang="da-DK"/>
        </a:p>
      </dgm:t>
    </dgm:pt>
    <dgm:pt modelId="{522695E4-479A-475A-9824-02BEAC3EB052}" type="sibTrans" cxnId="{C8D755BB-E980-4BDD-9197-7B305C2C628A}">
      <dgm:prSet/>
      <dgm:spPr/>
      <dgm:t>
        <a:bodyPr/>
        <a:lstStyle/>
        <a:p>
          <a:endParaRPr lang="da-DK"/>
        </a:p>
      </dgm:t>
    </dgm:pt>
    <dgm:pt modelId="{BB651D1F-A27C-47C0-A26B-C4B012B70031}">
      <dgm:prSet phldrT="[Tekst]"/>
      <dgm:spPr/>
      <dgm:t>
        <a:bodyPr/>
        <a:lstStyle/>
        <a:p>
          <a:r>
            <a:rPr lang="da-DK" dirty="0" smtClean="0"/>
            <a:t>Photo</a:t>
          </a:r>
          <a:endParaRPr lang="da-DK" dirty="0"/>
        </a:p>
      </dgm:t>
    </dgm:pt>
    <dgm:pt modelId="{966EDF6A-CA9C-42F0-8FA8-296EF74B47C5}" type="parTrans" cxnId="{51287B3D-384A-4833-8D2F-9A8B15BC5728}">
      <dgm:prSet/>
      <dgm:spPr/>
      <dgm:t>
        <a:bodyPr/>
        <a:lstStyle/>
        <a:p>
          <a:endParaRPr lang="da-DK"/>
        </a:p>
      </dgm:t>
    </dgm:pt>
    <dgm:pt modelId="{4FA13384-0487-41A9-BFD9-825D2036AD1F}" type="sibTrans" cxnId="{51287B3D-384A-4833-8D2F-9A8B15BC5728}">
      <dgm:prSet/>
      <dgm:spPr/>
      <dgm:t>
        <a:bodyPr/>
        <a:lstStyle/>
        <a:p>
          <a:endParaRPr lang="da-DK"/>
        </a:p>
      </dgm:t>
    </dgm:pt>
    <dgm:pt modelId="{573888FD-9270-4BB7-BFD4-3846D40C5368}" type="pres">
      <dgm:prSet presAssocID="{61F470CD-C91A-475E-9B4F-D8FD9370217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AF01254F-62C8-4C1C-A709-B7466D2D663C}" type="pres">
      <dgm:prSet presAssocID="{45D8B9E3-F02E-4ADD-AF69-5EA8189F719C}" presName="Name5" presStyleLbl="vennNode1" presStyleIdx="0" presStyleCnt="3" custLinFactX="-32379" custLinFactNeighborX="-100000" custLinFactNeighborY="-52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2A0BC64A-7986-47A2-B1B3-E0C0B3773BAD}" type="pres">
      <dgm:prSet presAssocID="{C6B7098C-794E-4917-A2D9-F065C55E98FA}" presName="space" presStyleCnt="0"/>
      <dgm:spPr/>
    </dgm:pt>
    <dgm:pt modelId="{BF277FBA-77BE-40C7-A72B-6EBEEBFCE61B}" type="pres">
      <dgm:prSet presAssocID="{5941F825-7948-4AA4-8B9A-E6A833EA5797}" presName="Name5" presStyleLbl="vennNode1" presStyleIdx="1" presStyleCnt="3" custLinFactX="-5602" custLinFactNeighborX="-100000" custLinFactNeighborY="-52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3AB26491-DB53-40DE-8BC7-679A3E12F258}" type="pres">
      <dgm:prSet presAssocID="{522695E4-479A-475A-9824-02BEAC3EB052}" presName="space" presStyleCnt="0"/>
      <dgm:spPr/>
    </dgm:pt>
    <dgm:pt modelId="{40BF0A03-48B6-4941-9962-95DED91C2C85}" type="pres">
      <dgm:prSet presAssocID="{BB651D1F-A27C-47C0-A26B-C4B012B70031}" presName="Name5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</dgm:ptLst>
  <dgm:cxnLst>
    <dgm:cxn modelId="{A9EA8D02-FDEF-470F-B437-88D35B9664FB}" type="presOf" srcId="{BB651D1F-A27C-47C0-A26B-C4B012B70031}" destId="{40BF0A03-48B6-4941-9962-95DED91C2C85}" srcOrd="0" destOrd="0" presId="urn:microsoft.com/office/officeart/2005/8/layout/venn3"/>
    <dgm:cxn modelId="{C8D755BB-E980-4BDD-9197-7B305C2C628A}" srcId="{61F470CD-C91A-475E-9B4F-D8FD9370217E}" destId="{5941F825-7948-4AA4-8B9A-E6A833EA5797}" srcOrd="1" destOrd="0" parTransId="{524C48A0-D5AC-4C9B-873B-01EF52B07071}" sibTransId="{522695E4-479A-475A-9824-02BEAC3EB052}"/>
    <dgm:cxn modelId="{B624AD0B-1DAE-44B2-A2DF-65ADEDD5DD07}" type="presOf" srcId="{45D8B9E3-F02E-4ADD-AF69-5EA8189F719C}" destId="{AF01254F-62C8-4C1C-A709-B7466D2D663C}" srcOrd="0" destOrd="0" presId="urn:microsoft.com/office/officeart/2005/8/layout/venn3"/>
    <dgm:cxn modelId="{51287B3D-384A-4833-8D2F-9A8B15BC5728}" srcId="{61F470CD-C91A-475E-9B4F-D8FD9370217E}" destId="{BB651D1F-A27C-47C0-A26B-C4B012B70031}" srcOrd="2" destOrd="0" parTransId="{966EDF6A-CA9C-42F0-8FA8-296EF74B47C5}" sibTransId="{4FA13384-0487-41A9-BFD9-825D2036AD1F}"/>
    <dgm:cxn modelId="{ACBEAD17-6FB1-4D0C-8577-431AE3AB3A0F}" type="presOf" srcId="{5941F825-7948-4AA4-8B9A-E6A833EA5797}" destId="{BF277FBA-77BE-40C7-A72B-6EBEEBFCE61B}" srcOrd="0" destOrd="0" presId="urn:microsoft.com/office/officeart/2005/8/layout/venn3"/>
    <dgm:cxn modelId="{221BFAAA-4A1E-48C0-A310-FBF6FC9C5463}" type="presOf" srcId="{61F470CD-C91A-475E-9B4F-D8FD9370217E}" destId="{573888FD-9270-4BB7-BFD4-3846D40C5368}" srcOrd="0" destOrd="0" presId="urn:microsoft.com/office/officeart/2005/8/layout/venn3"/>
    <dgm:cxn modelId="{1DADA9DB-FDC4-472E-B351-790B3022E2A8}" srcId="{61F470CD-C91A-475E-9B4F-D8FD9370217E}" destId="{45D8B9E3-F02E-4ADD-AF69-5EA8189F719C}" srcOrd="0" destOrd="0" parTransId="{C8D6F8E9-A7F7-4C9A-AF8E-866C8912B004}" sibTransId="{C6B7098C-794E-4917-A2D9-F065C55E98FA}"/>
    <dgm:cxn modelId="{66E9CDBA-63B0-4AA1-9E40-2DBF398E6AB1}" type="presParOf" srcId="{573888FD-9270-4BB7-BFD4-3846D40C5368}" destId="{AF01254F-62C8-4C1C-A709-B7466D2D663C}" srcOrd="0" destOrd="0" presId="urn:microsoft.com/office/officeart/2005/8/layout/venn3"/>
    <dgm:cxn modelId="{0C79366E-3594-4D7B-AB2A-691D293A468F}" type="presParOf" srcId="{573888FD-9270-4BB7-BFD4-3846D40C5368}" destId="{2A0BC64A-7986-47A2-B1B3-E0C0B3773BAD}" srcOrd="1" destOrd="0" presId="urn:microsoft.com/office/officeart/2005/8/layout/venn3"/>
    <dgm:cxn modelId="{2603D454-237C-4C23-ACBA-DA9914E1B4BD}" type="presParOf" srcId="{573888FD-9270-4BB7-BFD4-3846D40C5368}" destId="{BF277FBA-77BE-40C7-A72B-6EBEEBFCE61B}" srcOrd="2" destOrd="0" presId="urn:microsoft.com/office/officeart/2005/8/layout/venn3"/>
    <dgm:cxn modelId="{E5D76096-63E2-458D-A221-E48680FB1307}" type="presParOf" srcId="{573888FD-9270-4BB7-BFD4-3846D40C5368}" destId="{3AB26491-DB53-40DE-8BC7-679A3E12F258}" srcOrd="3" destOrd="0" presId="urn:microsoft.com/office/officeart/2005/8/layout/venn3"/>
    <dgm:cxn modelId="{D434C68A-EAF5-4E8F-BAF8-EE29E7A88CDF}" type="presParOf" srcId="{573888FD-9270-4BB7-BFD4-3846D40C5368}" destId="{40BF0A03-48B6-4941-9962-95DED91C2C85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01254F-62C8-4C1C-A709-B7466D2D663C}">
      <dsp:nvSpPr>
        <dsp:cNvPr id="0" name=""/>
        <dsp:cNvSpPr/>
      </dsp:nvSpPr>
      <dsp:spPr>
        <a:xfrm>
          <a:off x="1080123" y="0"/>
          <a:ext cx="1079003" cy="107900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9381" tIns="13970" rIns="59381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100" kern="1200" dirty="0" smtClean="0"/>
            <a:t>Music</a:t>
          </a:r>
          <a:endParaRPr lang="da-DK" sz="1100" kern="1200" dirty="0"/>
        </a:p>
      </dsp:txBody>
      <dsp:txXfrm>
        <a:off x="1238139" y="158016"/>
        <a:ext cx="762971" cy="762971"/>
      </dsp:txXfrm>
    </dsp:sp>
    <dsp:sp modelId="{BF277FBA-77BE-40C7-A72B-6EBEEBFCE61B}">
      <dsp:nvSpPr>
        <dsp:cNvPr id="0" name=""/>
        <dsp:cNvSpPr/>
      </dsp:nvSpPr>
      <dsp:spPr>
        <a:xfrm>
          <a:off x="2232251" y="0"/>
          <a:ext cx="1079003" cy="107900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9381" tIns="13970" rIns="59381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100" kern="1200" dirty="0" smtClean="0"/>
            <a:t>Litterature</a:t>
          </a:r>
          <a:endParaRPr lang="da-DK" sz="1100" kern="1200" dirty="0"/>
        </a:p>
      </dsp:txBody>
      <dsp:txXfrm>
        <a:off x="2390267" y="158016"/>
        <a:ext cx="762971" cy="762971"/>
      </dsp:txXfrm>
    </dsp:sp>
    <dsp:sp modelId="{40BF0A03-48B6-4941-9962-95DED91C2C85}">
      <dsp:nvSpPr>
        <dsp:cNvPr id="0" name=""/>
        <dsp:cNvSpPr/>
      </dsp:nvSpPr>
      <dsp:spPr>
        <a:xfrm>
          <a:off x="3371701" y="558"/>
          <a:ext cx="1079003" cy="107900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9381" tIns="13970" rIns="59381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100" kern="1200" dirty="0" smtClean="0"/>
            <a:t>Photo</a:t>
          </a:r>
          <a:endParaRPr lang="da-DK" sz="1100" kern="1200" dirty="0"/>
        </a:p>
      </dsp:txBody>
      <dsp:txXfrm>
        <a:off x="3529717" y="158574"/>
        <a:ext cx="762971" cy="7629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73038-EC32-428D-BEDD-100A8AD71AE1}" type="datetimeFigureOut">
              <a:rPr lang="da-DK" smtClean="0"/>
              <a:t>08-01-2013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DD8E-C721-49AB-AB19-F5EA3EACFF6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69373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73038-EC32-428D-BEDD-100A8AD71AE1}" type="datetimeFigureOut">
              <a:rPr lang="da-DK" smtClean="0"/>
              <a:t>08-01-2013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DD8E-C721-49AB-AB19-F5EA3EACFF6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4329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73038-EC32-428D-BEDD-100A8AD71AE1}" type="datetimeFigureOut">
              <a:rPr lang="da-DK" smtClean="0"/>
              <a:t>08-01-2013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DD8E-C721-49AB-AB19-F5EA3EACFF6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95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73038-EC32-428D-BEDD-100A8AD71AE1}" type="datetimeFigureOut">
              <a:rPr lang="da-DK" smtClean="0"/>
              <a:t>08-01-2013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DD8E-C721-49AB-AB19-F5EA3EACFF6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86482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73038-EC32-428D-BEDD-100A8AD71AE1}" type="datetimeFigureOut">
              <a:rPr lang="da-DK" smtClean="0"/>
              <a:t>08-01-2013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DD8E-C721-49AB-AB19-F5EA3EACFF6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91179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73038-EC32-428D-BEDD-100A8AD71AE1}" type="datetimeFigureOut">
              <a:rPr lang="da-DK" smtClean="0"/>
              <a:t>08-01-2013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DD8E-C721-49AB-AB19-F5EA3EACFF6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01284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73038-EC32-428D-BEDD-100A8AD71AE1}" type="datetimeFigureOut">
              <a:rPr lang="da-DK" smtClean="0"/>
              <a:t>08-01-2013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DD8E-C721-49AB-AB19-F5EA3EACFF6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75202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73038-EC32-428D-BEDD-100A8AD71AE1}" type="datetimeFigureOut">
              <a:rPr lang="da-DK" smtClean="0"/>
              <a:t>08-01-2013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DD8E-C721-49AB-AB19-F5EA3EACFF6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53164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73038-EC32-428D-BEDD-100A8AD71AE1}" type="datetimeFigureOut">
              <a:rPr lang="da-DK" smtClean="0"/>
              <a:t>08-01-2013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DD8E-C721-49AB-AB19-F5EA3EACFF6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10376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73038-EC32-428D-BEDD-100A8AD71AE1}" type="datetimeFigureOut">
              <a:rPr lang="da-DK" smtClean="0"/>
              <a:t>08-01-2013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DD8E-C721-49AB-AB19-F5EA3EACFF6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43242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73038-EC32-428D-BEDD-100A8AD71AE1}" type="datetimeFigureOut">
              <a:rPr lang="da-DK" smtClean="0"/>
              <a:t>08-01-2013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DD8E-C721-49AB-AB19-F5EA3EACFF6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45172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73038-EC32-428D-BEDD-100A8AD71AE1}" type="datetimeFigureOut">
              <a:rPr lang="da-DK" smtClean="0"/>
              <a:t>08-01-2013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EDD8E-C721-49AB-AB19-F5EA3EACFF6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32400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/>
            </a:r>
            <a:br>
              <a:rPr lang="da-DK" dirty="0" smtClean="0"/>
            </a:br>
            <a:r>
              <a:rPr lang="da-DK" dirty="0"/>
              <a:t/>
            </a:r>
            <a:br>
              <a:rPr lang="da-DK" dirty="0"/>
            </a:br>
            <a:r>
              <a:rPr lang="da-DK" dirty="0" smtClean="0"/>
              <a:t>Presentation of AKKS – </a:t>
            </a:r>
            <a:br>
              <a:rPr lang="da-DK" dirty="0" smtClean="0"/>
            </a:br>
            <a:r>
              <a:rPr lang="da-DK" sz="3600" dirty="0" smtClean="0"/>
              <a:t>The Joint </a:t>
            </a:r>
            <a:r>
              <a:rPr lang="da-DK" sz="3600" dirty="0" err="1" smtClean="0"/>
              <a:t>Council</a:t>
            </a:r>
            <a:r>
              <a:rPr lang="da-DK" sz="3600" dirty="0" smtClean="0"/>
              <a:t> of </a:t>
            </a:r>
            <a:r>
              <a:rPr lang="da-DK" sz="3600" dirty="0" err="1" smtClean="0"/>
              <a:t>Voluntary</a:t>
            </a:r>
            <a:r>
              <a:rPr lang="da-DK" sz="3600" dirty="0" smtClean="0"/>
              <a:t> </a:t>
            </a:r>
            <a:r>
              <a:rPr lang="da-DK" sz="3600" dirty="0" smtClean="0"/>
              <a:t>Arts </a:t>
            </a:r>
            <a:r>
              <a:rPr lang="da-DK" sz="3600" dirty="0" smtClean="0"/>
              <a:t>Associations in Denmark</a:t>
            </a: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4" name="Under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8615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err="1" smtClean="0"/>
              <a:t>What</a:t>
            </a:r>
            <a:r>
              <a:rPr lang="da-DK" dirty="0" smtClean="0"/>
              <a:t> is AKKS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da-DK" sz="3300" dirty="0" smtClean="0"/>
              <a:t>AKKS is an </a:t>
            </a:r>
            <a:r>
              <a:rPr lang="da-DK" sz="3300" dirty="0" err="1" smtClean="0"/>
              <a:t>umbrella</a:t>
            </a:r>
            <a:r>
              <a:rPr lang="da-DK" sz="3300" dirty="0" smtClean="0"/>
              <a:t> organisation </a:t>
            </a:r>
            <a:r>
              <a:rPr lang="da-DK" sz="3300" dirty="0" err="1" smtClean="0"/>
              <a:t>working</a:t>
            </a:r>
            <a:r>
              <a:rPr lang="da-DK" sz="3300" dirty="0" smtClean="0"/>
              <a:t> for the right for </a:t>
            </a:r>
            <a:r>
              <a:rPr lang="da-DK" sz="3300" dirty="0" err="1" smtClean="0"/>
              <a:t>everybody</a:t>
            </a:r>
            <a:r>
              <a:rPr lang="da-DK" sz="3300" dirty="0" smtClean="0"/>
              <a:t> to </a:t>
            </a:r>
            <a:r>
              <a:rPr lang="da-DK" sz="3300" dirty="0" err="1" smtClean="0"/>
              <a:t>participate</a:t>
            </a:r>
            <a:r>
              <a:rPr lang="da-DK" sz="3300" dirty="0" smtClean="0"/>
              <a:t> in arts </a:t>
            </a:r>
            <a:r>
              <a:rPr lang="da-DK" sz="3300" dirty="0" err="1" smtClean="0"/>
              <a:t>activities</a:t>
            </a:r>
            <a:endParaRPr lang="da-DK" sz="3300" dirty="0" smtClean="0"/>
          </a:p>
          <a:p>
            <a:endParaRPr lang="da-DK" sz="3300" dirty="0" smtClean="0"/>
          </a:p>
          <a:p>
            <a:r>
              <a:rPr lang="da-DK" sz="3300" dirty="0" err="1" smtClean="0"/>
              <a:t>We</a:t>
            </a:r>
            <a:r>
              <a:rPr lang="da-DK" sz="3300" dirty="0" smtClean="0"/>
              <a:t> have 12 </a:t>
            </a:r>
            <a:r>
              <a:rPr lang="da-DK" sz="3300" dirty="0" err="1" smtClean="0"/>
              <a:t>member</a:t>
            </a:r>
            <a:r>
              <a:rPr lang="da-DK" sz="3300" dirty="0" smtClean="0"/>
              <a:t> organisations </a:t>
            </a:r>
            <a:r>
              <a:rPr lang="da-DK" sz="3300" dirty="0" err="1" smtClean="0"/>
              <a:t>covering</a:t>
            </a:r>
            <a:r>
              <a:rPr lang="da-DK" sz="3300" dirty="0" smtClean="0"/>
              <a:t> a </a:t>
            </a:r>
            <a:r>
              <a:rPr lang="da-DK" sz="3300" dirty="0" err="1" smtClean="0"/>
              <a:t>number</a:t>
            </a:r>
            <a:r>
              <a:rPr lang="da-DK" sz="3300" dirty="0" smtClean="0"/>
              <a:t> of </a:t>
            </a:r>
            <a:r>
              <a:rPr lang="da-DK" sz="3300" dirty="0" smtClean="0"/>
              <a:t>sub-organisations </a:t>
            </a:r>
            <a:r>
              <a:rPr lang="da-DK" sz="3300" dirty="0" err="1" smtClean="0"/>
              <a:t>within</a:t>
            </a:r>
            <a:r>
              <a:rPr lang="da-DK" sz="3300" dirty="0" smtClean="0"/>
              <a:t> :</a:t>
            </a:r>
            <a:endParaRPr lang="da-DK" sz="3300" dirty="0" smtClean="0"/>
          </a:p>
          <a:p>
            <a:endParaRPr lang="da-DK" sz="3300" dirty="0"/>
          </a:p>
          <a:p>
            <a:endParaRPr lang="da-DK" sz="3300" dirty="0" smtClean="0"/>
          </a:p>
          <a:p>
            <a:endParaRPr lang="da-DK" sz="3300" dirty="0" smtClean="0"/>
          </a:p>
          <a:p>
            <a:endParaRPr lang="da-DK" sz="3300" dirty="0"/>
          </a:p>
          <a:p>
            <a:pPr marL="0" indent="0">
              <a:buNone/>
            </a:pPr>
            <a:endParaRPr lang="da-DK" sz="3300" dirty="0" smtClean="0"/>
          </a:p>
          <a:p>
            <a:pPr marL="0" indent="0">
              <a:buNone/>
            </a:pPr>
            <a:endParaRPr lang="da-DK" sz="3300" dirty="0" smtClean="0"/>
          </a:p>
          <a:p>
            <a:endParaRPr lang="da-DK" sz="3300" dirty="0" smtClean="0"/>
          </a:p>
          <a:p>
            <a:r>
              <a:rPr lang="da-DK" sz="3300" dirty="0" err="1" smtClean="0"/>
              <a:t>We</a:t>
            </a:r>
            <a:r>
              <a:rPr lang="da-DK" sz="3300" dirty="0" smtClean="0"/>
              <a:t> cover 60.000 </a:t>
            </a:r>
            <a:r>
              <a:rPr lang="da-DK" sz="3300" dirty="0" err="1" smtClean="0"/>
              <a:t>members</a:t>
            </a:r>
            <a:r>
              <a:rPr lang="da-DK" sz="3300" dirty="0" smtClean="0"/>
              <a:t> </a:t>
            </a:r>
            <a:r>
              <a:rPr lang="da-DK" sz="3300" dirty="0" err="1" smtClean="0"/>
              <a:t>organised</a:t>
            </a:r>
            <a:r>
              <a:rPr lang="da-DK" sz="3300" dirty="0" smtClean="0"/>
              <a:t> in associations</a:t>
            </a:r>
          </a:p>
          <a:p>
            <a:endParaRPr lang="da-DK" sz="3300" dirty="0" smtClean="0"/>
          </a:p>
          <a:p>
            <a:r>
              <a:rPr lang="da-DK" sz="3300" dirty="0" smtClean="0"/>
              <a:t>Half </a:t>
            </a:r>
            <a:r>
              <a:rPr lang="da-DK" sz="3300" dirty="0" err="1" smtClean="0"/>
              <a:t>our</a:t>
            </a:r>
            <a:r>
              <a:rPr lang="da-DK" sz="3300" dirty="0" smtClean="0"/>
              <a:t> </a:t>
            </a:r>
            <a:r>
              <a:rPr lang="da-DK" sz="3300" dirty="0" err="1" smtClean="0"/>
              <a:t>members</a:t>
            </a:r>
            <a:r>
              <a:rPr lang="da-DK" sz="3300" dirty="0" smtClean="0"/>
              <a:t> </a:t>
            </a:r>
            <a:r>
              <a:rPr lang="da-DK" sz="3300" dirty="0" err="1" smtClean="0"/>
              <a:t>are</a:t>
            </a:r>
            <a:r>
              <a:rPr lang="da-DK" sz="3300" dirty="0" smtClean="0"/>
              <a:t> </a:t>
            </a:r>
            <a:r>
              <a:rPr lang="da-DK" sz="3300" dirty="0" err="1" smtClean="0"/>
              <a:t>defined</a:t>
            </a:r>
            <a:r>
              <a:rPr lang="da-DK" sz="3300" dirty="0" smtClean="0"/>
              <a:t> as </a:t>
            </a:r>
            <a:r>
              <a:rPr lang="da-DK" sz="3300" dirty="0" err="1" smtClean="0"/>
              <a:t>children</a:t>
            </a:r>
            <a:r>
              <a:rPr lang="da-DK" sz="3300" dirty="0" smtClean="0"/>
              <a:t> and </a:t>
            </a:r>
            <a:r>
              <a:rPr lang="da-DK" sz="3300" dirty="0" err="1" smtClean="0"/>
              <a:t>youth</a:t>
            </a:r>
            <a:r>
              <a:rPr lang="da-DK" sz="3300" dirty="0" smtClean="0"/>
              <a:t> </a:t>
            </a:r>
          </a:p>
          <a:p>
            <a:endParaRPr lang="da-DK" sz="3300" dirty="0" smtClean="0"/>
          </a:p>
          <a:p>
            <a:r>
              <a:rPr lang="da-DK" sz="3300" dirty="0" err="1" smtClean="0"/>
              <a:t>We</a:t>
            </a:r>
            <a:r>
              <a:rPr lang="da-DK" sz="3300" dirty="0" smtClean="0"/>
              <a:t> </a:t>
            </a:r>
            <a:r>
              <a:rPr lang="da-DK" sz="3300" dirty="0" err="1" smtClean="0"/>
              <a:t>are</a:t>
            </a:r>
            <a:r>
              <a:rPr lang="da-DK" sz="3300" dirty="0" smtClean="0"/>
              <a:t> </a:t>
            </a:r>
            <a:r>
              <a:rPr lang="da-DK" sz="3300" dirty="0" err="1" smtClean="0"/>
              <a:t>funded</a:t>
            </a:r>
            <a:r>
              <a:rPr lang="da-DK" sz="3300" dirty="0" smtClean="0"/>
              <a:t> by the </a:t>
            </a:r>
            <a:r>
              <a:rPr lang="da-DK" sz="3300" dirty="0" err="1" smtClean="0"/>
              <a:t>Lottery</a:t>
            </a:r>
            <a:r>
              <a:rPr lang="da-DK" sz="3300" dirty="0" smtClean="0"/>
              <a:t> </a:t>
            </a:r>
            <a:r>
              <a:rPr lang="da-DK" sz="3300" dirty="0" err="1" smtClean="0"/>
              <a:t>surplus</a:t>
            </a:r>
            <a:endParaRPr lang="da-DK" sz="3300" dirty="0"/>
          </a:p>
          <a:p>
            <a:endParaRPr lang="da-DK" sz="3300" dirty="0"/>
          </a:p>
          <a:p>
            <a:r>
              <a:rPr lang="da-DK" sz="3300" dirty="0" smtClean="0"/>
              <a:t>The </a:t>
            </a:r>
            <a:r>
              <a:rPr lang="da-DK" sz="3300" dirty="0" err="1" smtClean="0"/>
              <a:t>staff</a:t>
            </a:r>
            <a:r>
              <a:rPr lang="da-DK" sz="3300" dirty="0" smtClean="0"/>
              <a:t> </a:t>
            </a:r>
            <a:r>
              <a:rPr lang="da-DK" sz="3300" dirty="0" err="1" smtClean="0"/>
              <a:t>consists</a:t>
            </a:r>
            <a:r>
              <a:rPr lang="da-DK" sz="3300" dirty="0" smtClean="0"/>
              <a:t> of 1 part time </a:t>
            </a:r>
            <a:r>
              <a:rPr lang="da-DK" sz="3300" dirty="0" err="1" smtClean="0"/>
              <a:t>employee</a:t>
            </a:r>
            <a:r>
              <a:rPr lang="da-DK" sz="3300" dirty="0" smtClean="0"/>
              <a:t>, </a:t>
            </a:r>
            <a:r>
              <a:rPr lang="da-DK" sz="3300" dirty="0" smtClean="0"/>
              <a:t>10 </a:t>
            </a:r>
            <a:r>
              <a:rPr lang="da-DK" sz="3300" dirty="0" err="1" smtClean="0"/>
              <a:t>volunteers</a:t>
            </a:r>
            <a:r>
              <a:rPr lang="da-DK" sz="3300" dirty="0" smtClean="0"/>
              <a:t> and 1 person in a </a:t>
            </a:r>
            <a:r>
              <a:rPr lang="da-DK" sz="3300" dirty="0" err="1" smtClean="0"/>
              <a:t>work</a:t>
            </a:r>
            <a:r>
              <a:rPr lang="da-DK" sz="3300" dirty="0" smtClean="0"/>
              <a:t> </a:t>
            </a:r>
            <a:r>
              <a:rPr lang="da-DK" sz="3300" dirty="0" err="1" smtClean="0"/>
              <a:t>scheme</a:t>
            </a:r>
            <a:endParaRPr lang="da-DK" sz="3300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3421381976"/>
              </p:ext>
            </p:extLst>
          </p:nvPr>
        </p:nvGraphicFramePr>
        <p:xfrm>
          <a:off x="1547664" y="2996952"/>
          <a:ext cx="6096000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776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AKKS – </a:t>
            </a:r>
            <a:r>
              <a:rPr lang="da-DK" dirty="0" err="1" smtClean="0"/>
              <a:t>history</a:t>
            </a:r>
            <a:r>
              <a:rPr lang="da-DK" dirty="0" smtClean="0"/>
              <a:t> in short!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a-DK" sz="2800" dirty="0" smtClean="0"/>
              <a:t>AKKS </a:t>
            </a:r>
            <a:r>
              <a:rPr lang="da-DK" sz="2800" dirty="0" err="1" smtClean="0"/>
              <a:t>was</a:t>
            </a:r>
            <a:r>
              <a:rPr lang="da-DK" sz="2800" dirty="0" smtClean="0"/>
              <a:t> </a:t>
            </a:r>
            <a:r>
              <a:rPr lang="da-DK" sz="2800" dirty="0" err="1" smtClean="0"/>
              <a:t>founded</a:t>
            </a:r>
            <a:r>
              <a:rPr lang="da-DK" sz="2800" dirty="0" smtClean="0"/>
              <a:t> in 1974 as a joint </a:t>
            </a:r>
            <a:r>
              <a:rPr lang="da-DK" sz="2800" dirty="0" err="1" smtClean="0"/>
              <a:t>council</a:t>
            </a:r>
            <a:r>
              <a:rPr lang="da-DK" sz="2800" dirty="0" smtClean="0"/>
              <a:t> for the </a:t>
            </a:r>
            <a:r>
              <a:rPr lang="da-DK" sz="2800" dirty="0" err="1" smtClean="0"/>
              <a:t>different</a:t>
            </a:r>
            <a:r>
              <a:rPr lang="da-DK" sz="2800" dirty="0" smtClean="0"/>
              <a:t> genres in </a:t>
            </a:r>
            <a:r>
              <a:rPr lang="da-DK" sz="2800" dirty="0" err="1" smtClean="0"/>
              <a:t>voluntary</a:t>
            </a:r>
            <a:r>
              <a:rPr lang="da-DK" sz="2800" dirty="0" smtClean="0"/>
              <a:t> arts</a:t>
            </a:r>
          </a:p>
          <a:p>
            <a:endParaRPr lang="da-DK" sz="2800" dirty="0" smtClean="0"/>
          </a:p>
          <a:p>
            <a:r>
              <a:rPr lang="da-DK" sz="2800" dirty="0" smtClean="0"/>
              <a:t>F</a:t>
            </a:r>
            <a:r>
              <a:rPr lang="en-US" sz="2800" dirty="0" smtClean="0"/>
              <a:t>rom 2001 - 2009 AKKS managed two </a:t>
            </a:r>
            <a:r>
              <a:rPr lang="en-US" sz="2800" dirty="0" err="1" smtClean="0"/>
              <a:t>govermental</a:t>
            </a:r>
            <a:r>
              <a:rPr lang="en-US" sz="2800" dirty="0" smtClean="0"/>
              <a:t> funds for projects in voluntary arts on behalf of the state</a:t>
            </a:r>
          </a:p>
          <a:p>
            <a:endParaRPr lang="en-US" sz="2800" dirty="0" smtClean="0"/>
          </a:p>
          <a:p>
            <a:r>
              <a:rPr lang="en-US" sz="2800" dirty="0" smtClean="0"/>
              <a:t>However, to day there is no such funding and the support for voluntary art is not on the political agenda</a:t>
            </a:r>
          </a:p>
          <a:p>
            <a:endParaRPr lang="en-US" sz="2800" dirty="0"/>
          </a:p>
          <a:p>
            <a:r>
              <a:rPr lang="en-US" sz="2800" dirty="0" smtClean="0"/>
              <a:t>AKKS has therefore been through a process of redefining our role – a process we are still in the middle of…</a:t>
            </a:r>
          </a:p>
          <a:p>
            <a:endParaRPr lang="en-US" dirty="0" smtClean="0"/>
          </a:p>
          <a:p>
            <a:endParaRPr lang="en-US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1793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How do </a:t>
            </a:r>
            <a:r>
              <a:rPr lang="da-DK" dirty="0" err="1" smtClean="0"/>
              <a:t>we</a:t>
            </a:r>
            <a:r>
              <a:rPr lang="da-DK" dirty="0" smtClean="0"/>
              <a:t> </a:t>
            </a:r>
            <a:r>
              <a:rPr lang="da-DK" dirty="0" err="1" smtClean="0"/>
              <a:t>see</a:t>
            </a:r>
            <a:r>
              <a:rPr lang="da-DK" dirty="0" smtClean="0"/>
              <a:t> AKKS </a:t>
            </a:r>
            <a:r>
              <a:rPr lang="da-DK" dirty="0" err="1" smtClean="0"/>
              <a:t>today</a:t>
            </a:r>
            <a:r>
              <a:rPr lang="da-DK" dirty="0" smtClean="0"/>
              <a:t>!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To day we see ourselves as a political </a:t>
            </a:r>
            <a:r>
              <a:rPr lang="en-US" sz="2400" dirty="0" err="1" smtClean="0"/>
              <a:t>organisation</a:t>
            </a:r>
            <a:r>
              <a:rPr lang="en-US" sz="2400" dirty="0" smtClean="0"/>
              <a:t> working to secure visibility, infrastructure  and funding for voluntary arts</a:t>
            </a:r>
          </a:p>
          <a:p>
            <a:pPr lvl="0"/>
            <a:endParaRPr lang="da-DK" sz="2400" dirty="0">
              <a:solidFill>
                <a:prstClr val="black"/>
              </a:solidFill>
            </a:endParaRPr>
          </a:p>
          <a:p>
            <a:r>
              <a:rPr lang="en-US" sz="2400" dirty="0" smtClean="0"/>
              <a:t>We also see ourselves as a platform for the sharing and </a:t>
            </a:r>
            <a:r>
              <a:rPr lang="en-US" sz="2400" dirty="0" smtClean="0"/>
              <a:t>dissemination </a:t>
            </a:r>
            <a:r>
              <a:rPr lang="en-US" sz="2400" dirty="0" smtClean="0"/>
              <a:t>of knowledge and information about voluntary arts both to the public and to our </a:t>
            </a:r>
            <a:r>
              <a:rPr lang="en-US" sz="2400" dirty="0" smtClean="0"/>
              <a:t>members</a:t>
            </a:r>
          </a:p>
          <a:p>
            <a:endParaRPr lang="en-US" sz="2400" dirty="0"/>
          </a:p>
          <a:p>
            <a:r>
              <a:rPr lang="en-US" sz="2400" dirty="0" smtClean="0"/>
              <a:t>A project about the informal learning in amateur arts and culture fits in to this just fine</a:t>
            </a:r>
            <a:r>
              <a:rPr lang="en-US" sz="2400" dirty="0" smtClean="0">
                <a:sym typeface="Wingdings" pitchFamily="2" charset="2"/>
              </a:rPr>
              <a:t> - so lets get to work!</a:t>
            </a:r>
            <a:endParaRPr lang="en-US" sz="240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5875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833</TotalTime>
  <Words>239</Words>
  <Application>Microsoft Office PowerPoint</Application>
  <PresentationFormat>Skærmshow (4:3)</PresentationFormat>
  <Paragraphs>38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4</vt:i4>
      </vt:variant>
    </vt:vector>
  </HeadingPairs>
  <TitlesOfParts>
    <vt:vector size="5" baseType="lpstr">
      <vt:lpstr>Kontortema</vt:lpstr>
      <vt:lpstr>  Presentation of AKKS –  The Joint Council of Voluntary Arts Associations in Denmark </vt:lpstr>
      <vt:lpstr>What is AKKS</vt:lpstr>
      <vt:lpstr>AKKS – history in short! </vt:lpstr>
      <vt:lpstr>How do we see AKKS today!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Susan</dc:creator>
  <cp:lastModifiedBy>Susan</cp:lastModifiedBy>
  <cp:revision>81</cp:revision>
  <cp:lastPrinted>2012-11-29T14:32:11Z</cp:lastPrinted>
  <dcterms:created xsi:type="dcterms:W3CDTF">2012-11-26T10:40:35Z</dcterms:created>
  <dcterms:modified xsi:type="dcterms:W3CDTF">2013-01-08T09:31:35Z</dcterms:modified>
</cp:coreProperties>
</file>