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4" r:id="rId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CD8E-7D66-491A-994D-B2AB061D644C}" type="datetimeFigureOut">
              <a:rPr lang="da-DK" smtClean="0"/>
              <a:t>09-01-2013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8864-B265-49C8-8D8D-D207C7FA5F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4784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CD8E-7D66-491A-994D-B2AB061D644C}" type="datetimeFigureOut">
              <a:rPr lang="da-DK" smtClean="0"/>
              <a:t>09-01-2013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8864-B265-49C8-8D8D-D207C7FA5F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928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CD8E-7D66-491A-994D-B2AB061D644C}" type="datetimeFigureOut">
              <a:rPr lang="da-DK" smtClean="0"/>
              <a:t>09-01-2013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8864-B265-49C8-8D8D-D207C7FA5F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6321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CD8E-7D66-491A-994D-B2AB061D644C}" type="datetimeFigureOut">
              <a:rPr lang="da-DK" smtClean="0"/>
              <a:t>09-01-2013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8864-B265-49C8-8D8D-D207C7FA5F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617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CD8E-7D66-491A-994D-B2AB061D644C}" type="datetimeFigureOut">
              <a:rPr lang="da-DK" smtClean="0"/>
              <a:t>09-01-2013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8864-B265-49C8-8D8D-D207C7FA5F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265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CD8E-7D66-491A-994D-B2AB061D644C}" type="datetimeFigureOut">
              <a:rPr lang="da-DK" smtClean="0"/>
              <a:t>09-01-2013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8864-B265-49C8-8D8D-D207C7FA5F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840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CD8E-7D66-491A-994D-B2AB061D644C}" type="datetimeFigureOut">
              <a:rPr lang="da-DK" smtClean="0"/>
              <a:t>09-01-2013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8864-B265-49C8-8D8D-D207C7FA5F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3324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CD8E-7D66-491A-994D-B2AB061D644C}" type="datetimeFigureOut">
              <a:rPr lang="da-DK" smtClean="0"/>
              <a:t>09-01-2013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8864-B265-49C8-8D8D-D207C7FA5F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194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CD8E-7D66-491A-994D-B2AB061D644C}" type="datetimeFigureOut">
              <a:rPr lang="da-DK" smtClean="0"/>
              <a:t>09-01-2013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8864-B265-49C8-8D8D-D207C7FA5F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542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CD8E-7D66-491A-994D-B2AB061D644C}" type="datetimeFigureOut">
              <a:rPr lang="da-DK" smtClean="0"/>
              <a:t>09-01-2013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8864-B265-49C8-8D8D-D207C7FA5F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857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CD8E-7D66-491A-994D-B2AB061D644C}" type="datetimeFigureOut">
              <a:rPr lang="da-DK" smtClean="0"/>
              <a:t>09-01-2013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8864-B265-49C8-8D8D-D207C7FA5F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4635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7CD8E-7D66-491A-994D-B2AB061D644C}" type="datetimeFigureOut">
              <a:rPr lang="da-DK" smtClean="0"/>
              <a:t>09-01-2013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68864-B265-49C8-8D8D-D207C7FA5F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665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b="1" dirty="0" smtClean="0"/>
              <a:t>The overall </a:t>
            </a:r>
            <a:r>
              <a:rPr lang="da-DK" b="1" dirty="0" err="1" smtClean="0"/>
              <a:t>project</a:t>
            </a:r>
            <a:r>
              <a:rPr lang="da-DK" b="1" dirty="0" smtClean="0"/>
              <a:t> </a:t>
            </a:r>
            <a:r>
              <a:rPr lang="da-DK" b="1" dirty="0" err="1" smtClean="0"/>
              <a:t>idea</a:t>
            </a:r>
            <a:r>
              <a:rPr lang="da-DK" b="1" dirty="0" smtClean="0"/>
              <a:t> and </a:t>
            </a:r>
            <a:r>
              <a:rPr lang="da-DK" b="1" dirty="0" err="1" smtClean="0"/>
              <a:t>outline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738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 smtClean="0"/>
              <a:t>My </a:t>
            </a:r>
            <a:r>
              <a:rPr lang="da-DK" b="1" dirty="0" err="1" smtClean="0"/>
              <a:t>hidden</a:t>
            </a:r>
            <a:r>
              <a:rPr lang="da-DK" b="1" dirty="0" smtClean="0"/>
              <a:t> agenda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a-DK" dirty="0" smtClean="0"/>
              <a:t>I </a:t>
            </a:r>
            <a:r>
              <a:rPr lang="da-DK" dirty="0" err="1" smtClean="0"/>
              <a:t>came</a:t>
            </a:r>
            <a:r>
              <a:rPr lang="da-DK" dirty="0" smtClean="0"/>
              <a:t> up with the </a:t>
            </a:r>
            <a:r>
              <a:rPr lang="da-DK" dirty="0" err="1" smtClean="0"/>
              <a:t>idea</a:t>
            </a:r>
            <a:r>
              <a:rPr lang="da-DK" dirty="0" smtClean="0"/>
              <a:t> for </a:t>
            </a:r>
            <a:r>
              <a:rPr lang="da-DK" dirty="0" err="1" smtClean="0"/>
              <a:t>this</a:t>
            </a:r>
            <a:r>
              <a:rPr lang="da-DK" dirty="0" smtClean="0"/>
              <a:t> </a:t>
            </a:r>
            <a:r>
              <a:rPr lang="da-DK" dirty="0" err="1" smtClean="0"/>
              <a:t>project</a:t>
            </a:r>
            <a:r>
              <a:rPr lang="da-DK" dirty="0" smtClean="0"/>
              <a:t> for </a:t>
            </a:r>
            <a:r>
              <a:rPr lang="da-DK" dirty="0" err="1" smtClean="0"/>
              <a:t>primarily</a:t>
            </a:r>
            <a:r>
              <a:rPr lang="da-DK" dirty="0" smtClean="0"/>
              <a:t> </a:t>
            </a:r>
            <a:r>
              <a:rPr lang="da-DK" dirty="0" smtClean="0"/>
              <a:t>3 </a:t>
            </a:r>
            <a:r>
              <a:rPr lang="da-DK" dirty="0" err="1" smtClean="0"/>
              <a:t>reasons</a:t>
            </a:r>
            <a:r>
              <a:rPr lang="da-DK" dirty="0" smtClean="0"/>
              <a:t>: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 smtClean="0"/>
              <a:t>AKKS </a:t>
            </a:r>
            <a:r>
              <a:rPr lang="da-DK" dirty="0" err="1" smtClean="0"/>
              <a:t>needs</a:t>
            </a:r>
            <a:r>
              <a:rPr lang="da-DK" dirty="0" smtClean="0"/>
              <a:t> to </a:t>
            </a:r>
            <a:r>
              <a:rPr lang="da-DK" dirty="0" err="1" smtClean="0"/>
              <a:t>strengthen</a:t>
            </a:r>
            <a:r>
              <a:rPr lang="da-DK" dirty="0" smtClean="0"/>
              <a:t> </a:t>
            </a:r>
            <a:r>
              <a:rPr lang="da-DK" dirty="0" err="1" smtClean="0"/>
              <a:t>our</a:t>
            </a:r>
            <a:r>
              <a:rPr lang="da-DK" dirty="0" smtClean="0"/>
              <a:t> </a:t>
            </a:r>
            <a:r>
              <a:rPr lang="da-DK" dirty="0" err="1" smtClean="0"/>
              <a:t>political</a:t>
            </a:r>
            <a:r>
              <a:rPr lang="da-DK" dirty="0" smtClean="0"/>
              <a:t> arguments </a:t>
            </a:r>
            <a:r>
              <a:rPr lang="da-DK" dirty="0" err="1" smtClean="0"/>
              <a:t>showing</a:t>
            </a:r>
            <a:r>
              <a:rPr lang="da-DK" dirty="0" smtClean="0"/>
              <a:t> the </a:t>
            </a:r>
            <a:r>
              <a:rPr lang="da-DK" dirty="0" err="1" smtClean="0"/>
              <a:t>politicians</a:t>
            </a:r>
            <a:r>
              <a:rPr lang="da-DK" dirty="0" smtClean="0"/>
              <a:t> </a:t>
            </a:r>
            <a:r>
              <a:rPr lang="da-DK" dirty="0" err="1" smtClean="0"/>
              <a:t>why</a:t>
            </a:r>
            <a:r>
              <a:rPr lang="da-DK" dirty="0" smtClean="0"/>
              <a:t> </a:t>
            </a:r>
            <a:r>
              <a:rPr lang="da-DK" dirty="0" err="1" smtClean="0"/>
              <a:t>amateur</a:t>
            </a:r>
            <a:r>
              <a:rPr lang="da-DK" dirty="0" smtClean="0"/>
              <a:t> arts is </a:t>
            </a:r>
            <a:r>
              <a:rPr lang="da-DK" dirty="0" err="1" smtClean="0"/>
              <a:t>important</a:t>
            </a:r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I find the </a:t>
            </a:r>
            <a:r>
              <a:rPr lang="da-DK" dirty="0" err="1" smtClean="0"/>
              <a:t>subject</a:t>
            </a:r>
            <a:r>
              <a:rPr lang="da-DK" dirty="0" smtClean="0"/>
              <a:t> </a:t>
            </a:r>
            <a:r>
              <a:rPr lang="da-DK" dirty="0" err="1" smtClean="0"/>
              <a:t>informal</a:t>
            </a:r>
            <a:r>
              <a:rPr lang="da-DK" dirty="0" smtClean="0"/>
              <a:t> </a:t>
            </a:r>
            <a:r>
              <a:rPr lang="da-DK" dirty="0" err="1" smtClean="0"/>
              <a:t>learning</a:t>
            </a:r>
            <a:r>
              <a:rPr lang="da-DK" dirty="0" smtClean="0"/>
              <a:t> in arts </a:t>
            </a:r>
            <a:r>
              <a:rPr lang="da-DK" dirty="0" err="1" smtClean="0"/>
              <a:t>very</a:t>
            </a:r>
            <a:r>
              <a:rPr lang="da-DK" dirty="0" smtClean="0"/>
              <a:t> </a:t>
            </a:r>
            <a:r>
              <a:rPr lang="da-DK" dirty="0" err="1" smtClean="0"/>
              <a:t>interesting</a:t>
            </a:r>
            <a:r>
              <a:rPr lang="da-DK" dirty="0" smtClean="0"/>
              <a:t> but </a:t>
            </a:r>
            <a:r>
              <a:rPr lang="da-DK" dirty="0" err="1" smtClean="0"/>
              <a:t>very</a:t>
            </a:r>
            <a:r>
              <a:rPr lang="da-DK" dirty="0" smtClean="0"/>
              <a:t> </a:t>
            </a:r>
            <a:r>
              <a:rPr lang="da-DK" dirty="0" err="1" smtClean="0"/>
              <a:t>underexposed</a:t>
            </a:r>
            <a:r>
              <a:rPr lang="da-DK" dirty="0" smtClean="0"/>
              <a:t> and </a:t>
            </a:r>
            <a:r>
              <a:rPr lang="da-DK" dirty="0" err="1" smtClean="0"/>
              <a:t>difficult</a:t>
            </a:r>
            <a:r>
              <a:rPr lang="da-DK" dirty="0" smtClean="0"/>
              <a:t> to put </a:t>
            </a:r>
            <a:r>
              <a:rPr lang="da-DK" dirty="0" err="1" smtClean="0"/>
              <a:t>into</a:t>
            </a:r>
            <a:r>
              <a:rPr lang="da-DK" dirty="0" smtClean="0"/>
              <a:t> </a:t>
            </a:r>
            <a:r>
              <a:rPr lang="da-DK" dirty="0" err="1" smtClean="0"/>
              <a:t>words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asked</a:t>
            </a:r>
            <a:r>
              <a:rPr lang="da-DK" dirty="0" smtClean="0"/>
              <a:t> </a:t>
            </a:r>
            <a:r>
              <a:rPr lang="da-DK" dirty="0" err="1" smtClean="0"/>
              <a:t>about</a:t>
            </a:r>
            <a:r>
              <a:rPr lang="da-DK" dirty="0" smtClean="0"/>
              <a:t> it</a:t>
            </a:r>
          </a:p>
          <a:p>
            <a:endParaRPr lang="da-DK" dirty="0" smtClean="0"/>
          </a:p>
          <a:p>
            <a:r>
              <a:rPr lang="da-DK" dirty="0" smtClean="0"/>
              <a:t>The </a:t>
            </a:r>
            <a:r>
              <a:rPr lang="da-DK" dirty="0" err="1" smtClean="0"/>
              <a:t>nordic</a:t>
            </a:r>
            <a:r>
              <a:rPr lang="da-DK" dirty="0" smtClean="0"/>
              <a:t> </a:t>
            </a:r>
            <a:r>
              <a:rPr lang="da-DK" dirty="0" err="1" smtClean="0"/>
              <a:t>network</a:t>
            </a:r>
            <a:r>
              <a:rPr lang="da-DK" dirty="0" smtClean="0"/>
              <a:t> in </a:t>
            </a:r>
            <a:r>
              <a:rPr lang="da-DK" dirty="0" err="1" smtClean="0"/>
              <a:t>amateur</a:t>
            </a:r>
            <a:r>
              <a:rPr lang="da-DK" dirty="0" smtClean="0"/>
              <a:t> </a:t>
            </a:r>
            <a:r>
              <a:rPr lang="da-DK" dirty="0" err="1" smtClean="0"/>
              <a:t>culture</a:t>
            </a:r>
            <a:r>
              <a:rPr lang="da-DK" dirty="0" smtClean="0"/>
              <a:t> has </a:t>
            </a:r>
            <a:r>
              <a:rPr lang="da-DK" dirty="0" err="1" smtClean="0"/>
              <a:t>become</a:t>
            </a:r>
            <a:r>
              <a:rPr lang="da-DK" dirty="0" smtClean="0"/>
              <a:t> </a:t>
            </a:r>
            <a:r>
              <a:rPr lang="da-DK" dirty="0" err="1" smtClean="0"/>
              <a:t>quite</a:t>
            </a:r>
            <a:r>
              <a:rPr lang="da-DK" dirty="0" smtClean="0"/>
              <a:t> </a:t>
            </a:r>
            <a:r>
              <a:rPr lang="da-DK" dirty="0" err="1" smtClean="0"/>
              <a:t>weak</a:t>
            </a:r>
            <a:r>
              <a:rPr lang="da-DK" dirty="0" smtClean="0"/>
              <a:t> </a:t>
            </a:r>
            <a:r>
              <a:rPr lang="da-DK" dirty="0" err="1" smtClean="0"/>
              <a:t>since</a:t>
            </a:r>
            <a:r>
              <a:rPr lang="da-DK" dirty="0" smtClean="0"/>
              <a:t> the </a:t>
            </a:r>
            <a:r>
              <a:rPr lang="da-DK" dirty="0" err="1" smtClean="0"/>
              <a:t>nordic</a:t>
            </a:r>
            <a:r>
              <a:rPr lang="da-DK" dirty="0" smtClean="0"/>
              <a:t> </a:t>
            </a:r>
            <a:r>
              <a:rPr lang="da-DK" dirty="0" err="1" smtClean="0"/>
              <a:t>cultural</a:t>
            </a:r>
            <a:r>
              <a:rPr lang="da-DK" dirty="0" smtClean="0"/>
              <a:t> program </a:t>
            </a:r>
            <a:r>
              <a:rPr lang="da-DK" dirty="0" err="1" smtClean="0"/>
              <a:t>was</a:t>
            </a:r>
            <a:r>
              <a:rPr lang="da-DK" dirty="0" smtClean="0"/>
              <a:t> </a:t>
            </a:r>
            <a:r>
              <a:rPr lang="da-DK" dirty="0" err="1" smtClean="0"/>
              <a:t>revised</a:t>
            </a:r>
            <a:r>
              <a:rPr lang="da-DK" dirty="0" smtClean="0"/>
              <a:t>.  In </a:t>
            </a:r>
            <a:r>
              <a:rPr lang="da-DK" dirty="0" err="1" smtClean="0"/>
              <a:t>my</a:t>
            </a:r>
            <a:r>
              <a:rPr lang="da-DK" dirty="0" smtClean="0"/>
              <a:t> opinion it </a:t>
            </a:r>
            <a:r>
              <a:rPr lang="da-DK" dirty="0" err="1" smtClean="0"/>
              <a:t>needs</a:t>
            </a:r>
            <a:r>
              <a:rPr lang="da-DK" dirty="0" smtClean="0"/>
              <a:t> to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rebuilt</a:t>
            </a:r>
            <a:r>
              <a:rPr lang="da-DK" dirty="0" smtClean="0"/>
              <a:t>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6505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The </a:t>
            </a:r>
            <a:r>
              <a:rPr lang="da-DK" b="1" dirty="0" err="1" smtClean="0"/>
              <a:t>project</a:t>
            </a:r>
            <a:r>
              <a:rPr lang="da-DK" b="1" dirty="0" smtClean="0"/>
              <a:t> </a:t>
            </a:r>
            <a:r>
              <a:rPr lang="da-DK" b="1" dirty="0" err="1" smtClean="0"/>
              <a:t>outline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purpose </a:t>
            </a:r>
            <a:r>
              <a:rPr lang="en-US" dirty="0" smtClean="0"/>
              <a:t>of </a:t>
            </a:r>
            <a:r>
              <a:rPr lang="en-US" dirty="0" smtClean="0"/>
              <a:t>this project is </a:t>
            </a:r>
            <a:r>
              <a:rPr lang="en-US" dirty="0" smtClean="0"/>
              <a:t>to establish a Nordic/Baltic network of amateur artists/</a:t>
            </a:r>
            <a:r>
              <a:rPr lang="en-US" dirty="0" err="1" smtClean="0"/>
              <a:t>organisations</a:t>
            </a:r>
            <a:r>
              <a:rPr lang="en-US" dirty="0" smtClean="0"/>
              <a:t>, that will function as a platform for </a:t>
            </a:r>
            <a:r>
              <a:rPr lang="en-US" dirty="0" err="1" smtClean="0"/>
              <a:t>exhange</a:t>
            </a:r>
            <a:r>
              <a:rPr lang="en-US" dirty="0" smtClean="0"/>
              <a:t> of experience and knowledge of the informal learning that takes place in amateur arts.</a:t>
            </a:r>
          </a:p>
          <a:p>
            <a:endParaRPr lang="en-US" dirty="0" smtClean="0"/>
          </a:p>
          <a:p>
            <a:r>
              <a:rPr lang="en-US" dirty="0" smtClean="0"/>
              <a:t>During a series of </a:t>
            </a:r>
            <a:r>
              <a:rPr lang="en-US" dirty="0" smtClean="0"/>
              <a:t>4-5 </a:t>
            </a:r>
            <a:r>
              <a:rPr lang="en-US" dirty="0" smtClean="0"/>
              <a:t>meetings/workshops in 2013-14 </a:t>
            </a:r>
            <a:r>
              <a:rPr lang="en-US" dirty="0" err="1" smtClean="0"/>
              <a:t>organisations</a:t>
            </a:r>
            <a:r>
              <a:rPr lang="en-US" dirty="0" smtClean="0"/>
              <a:t> from the field of amateur arts in the Nordic/Baltic region will share, gather and develop knowledge and experience of the informal learning taking place in amateur culture </a:t>
            </a:r>
          </a:p>
          <a:p>
            <a:endParaRPr lang="en-US" dirty="0" smtClean="0"/>
          </a:p>
          <a:p>
            <a:r>
              <a:rPr lang="en-US" dirty="0" smtClean="0"/>
              <a:t>The outcome of information and knowledge from the meetings will form as the basis of the network and hopefully lead to the establishing of a website and the </a:t>
            </a:r>
            <a:r>
              <a:rPr lang="en-US" dirty="0" smtClean="0"/>
              <a:t>dissemination of information to </a:t>
            </a:r>
            <a:r>
              <a:rPr lang="en-US" dirty="0" smtClean="0"/>
              <a:t>our </a:t>
            </a:r>
            <a:r>
              <a:rPr lang="en-US" dirty="0" err="1" smtClean="0"/>
              <a:t>organisations</a:t>
            </a:r>
            <a:r>
              <a:rPr lang="en-US" dirty="0" smtClean="0"/>
              <a:t> and the public.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7169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 smtClean="0"/>
              <a:t>NORDPLUS 2013 program options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For a </a:t>
            </a:r>
            <a:r>
              <a:rPr lang="da-DK" dirty="0" err="1" smtClean="0"/>
              <a:t>project</a:t>
            </a:r>
            <a:r>
              <a:rPr lang="da-DK" dirty="0" smtClean="0"/>
              <a:t> </a:t>
            </a:r>
            <a:r>
              <a:rPr lang="da-DK" dirty="0" err="1" smtClean="0"/>
              <a:t>like</a:t>
            </a:r>
            <a:r>
              <a:rPr lang="da-DK" dirty="0" smtClean="0"/>
              <a:t> </a:t>
            </a:r>
            <a:r>
              <a:rPr lang="da-DK" dirty="0" err="1" smtClean="0"/>
              <a:t>this</a:t>
            </a:r>
            <a:r>
              <a:rPr lang="da-DK" dirty="0" smtClean="0"/>
              <a:t> </a:t>
            </a:r>
            <a:r>
              <a:rPr lang="da-DK" dirty="0" err="1" smtClean="0"/>
              <a:t>there</a:t>
            </a:r>
            <a:r>
              <a:rPr lang="da-DK" dirty="0" smtClean="0"/>
              <a:t> </a:t>
            </a:r>
            <a:r>
              <a:rPr lang="da-DK" dirty="0" err="1" smtClean="0"/>
              <a:t>really</a:t>
            </a:r>
            <a:r>
              <a:rPr lang="da-DK" dirty="0" smtClean="0"/>
              <a:t> is </a:t>
            </a:r>
            <a:r>
              <a:rPr lang="da-DK" dirty="0" err="1" smtClean="0"/>
              <a:t>only</a:t>
            </a:r>
            <a:r>
              <a:rPr lang="da-DK" dirty="0" smtClean="0"/>
              <a:t> </a:t>
            </a:r>
            <a:r>
              <a:rPr lang="da-DK" dirty="0" err="1" smtClean="0"/>
              <a:t>one</a:t>
            </a:r>
            <a:r>
              <a:rPr lang="da-DK" dirty="0" smtClean="0"/>
              <a:t> option </a:t>
            </a:r>
            <a:r>
              <a:rPr lang="da-DK" dirty="0" smtClean="0"/>
              <a:t>for support </a:t>
            </a:r>
            <a:r>
              <a:rPr lang="da-DK" dirty="0" err="1" smtClean="0"/>
              <a:t>within</a:t>
            </a:r>
            <a:r>
              <a:rPr lang="da-DK" dirty="0" smtClean="0"/>
              <a:t> the 2013 NORDPLUS program: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err="1" smtClean="0"/>
              <a:t>Its</a:t>
            </a:r>
            <a:r>
              <a:rPr lang="da-DK" dirty="0" smtClean="0"/>
              <a:t> under the </a:t>
            </a:r>
            <a:r>
              <a:rPr lang="da-DK" dirty="0" err="1" smtClean="0"/>
              <a:t>collaboration</a:t>
            </a:r>
            <a:r>
              <a:rPr lang="da-DK" dirty="0" smtClean="0"/>
              <a:t> program:</a:t>
            </a:r>
          </a:p>
          <a:p>
            <a:pPr marL="0" indent="0">
              <a:buNone/>
            </a:pPr>
            <a:r>
              <a:rPr lang="da-DK" dirty="0" smtClean="0"/>
              <a:t> </a:t>
            </a:r>
            <a:endParaRPr lang="da-DK" dirty="0" smtClean="0"/>
          </a:p>
          <a:p>
            <a:pPr marL="0" indent="0" algn="ctr">
              <a:buNone/>
            </a:pPr>
            <a:r>
              <a:rPr lang="da-DK" b="1" dirty="0" err="1" smtClean="0"/>
              <a:t>Thematic</a:t>
            </a:r>
            <a:r>
              <a:rPr lang="da-DK" b="1" dirty="0" smtClean="0"/>
              <a:t> </a:t>
            </a:r>
            <a:r>
              <a:rPr lang="da-DK" b="1" dirty="0" err="1" smtClean="0"/>
              <a:t>networks</a:t>
            </a:r>
            <a:r>
              <a:rPr lang="da-DK" b="1" dirty="0" smtClean="0"/>
              <a:t> </a:t>
            </a:r>
            <a:endParaRPr lang="da-DK" b="1" dirty="0" smtClean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3919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 err="1" smtClean="0"/>
              <a:t>Thematic</a:t>
            </a:r>
            <a:r>
              <a:rPr lang="da-DK" b="1" dirty="0" smtClean="0"/>
              <a:t> </a:t>
            </a:r>
            <a:r>
              <a:rPr lang="da-DK" b="1" dirty="0" smtClean="0"/>
              <a:t>Network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a-DK" dirty="0" smtClean="0"/>
              <a:t>The </a:t>
            </a:r>
            <a:r>
              <a:rPr lang="da-DK" dirty="0" err="1" smtClean="0"/>
              <a:t>aim</a:t>
            </a:r>
            <a:r>
              <a:rPr lang="da-DK" dirty="0" smtClean="0"/>
              <a:t> for </a:t>
            </a:r>
            <a:r>
              <a:rPr lang="da-DK" dirty="0" err="1" smtClean="0"/>
              <a:t>thematic</a:t>
            </a:r>
            <a:r>
              <a:rPr lang="da-DK" dirty="0" smtClean="0"/>
              <a:t> </a:t>
            </a:r>
            <a:r>
              <a:rPr lang="da-DK" dirty="0" err="1" smtClean="0"/>
              <a:t>networks</a:t>
            </a:r>
            <a:r>
              <a:rPr lang="da-DK" dirty="0" smtClean="0"/>
              <a:t> is to give organisations </a:t>
            </a:r>
            <a:r>
              <a:rPr lang="da-DK" dirty="0" err="1" smtClean="0"/>
              <a:t>involved</a:t>
            </a:r>
            <a:r>
              <a:rPr lang="da-DK" dirty="0" smtClean="0"/>
              <a:t> in </a:t>
            </a:r>
            <a:r>
              <a:rPr lang="da-DK" dirty="0" err="1" smtClean="0"/>
              <a:t>adult</a:t>
            </a:r>
            <a:r>
              <a:rPr lang="da-DK" dirty="0" smtClean="0"/>
              <a:t> </a:t>
            </a:r>
            <a:r>
              <a:rPr lang="da-DK" dirty="0" err="1" smtClean="0"/>
              <a:t>learning</a:t>
            </a:r>
            <a:r>
              <a:rPr lang="da-DK" dirty="0" smtClean="0"/>
              <a:t> the </a:t>
            </a:r>
            <a:r>
              <a:rPr lang="da-DK" dirty="0" err="1" smtClean="0"/>
              <a:t>opportunity</a:t>
            </a:r>
            <a:r>
              <a:rPr lang="da-DK" dirty="0" smtClean="0"/>
              <a:t> to form </a:t>
            </a:r>
            <a:r>
              <a:rPr lang="da-DK" dirty="0" err="1" smtClean="0"/>
              <a:t>networks</a:t>
            </a:r>
            <a:r>
              <a:rPr lang="da-DK" dirty="0" smtClean="0"/>
              <a:t> and more permanent </a:t>
            </a:r>
            <a:r>
              <a:rPr lang="da-DK" dirty="0" err="1" smtClean="0"/>
              <a:t>relationships</a:t>
            </a:r>
            <a:r>
              <a:rPr lang="da-DK" dirty="0" smtClean="0"/>
              <a:t> and </a:t>
            </a:r>
            <a:r>
              <a:rPr lang="da-DK" dirty="0" err="1" smtClean="0"/>
              <a:t>partnerships</a:t>
            </a: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b="1" dirty="0" smtClean="0"/>
              <a:t>The </a:t>
            </a:r>
            <a:r>
              <a:rPr lang="da-DK" b="1" dirty="0" smtClean="0"/>
              <a:t>overall </a:t>
            </a:r>
            <a:r>
              <a:rPr lang="da-DK" b="1" dirty="0" err="1" smtClean="0"/>
              <a:t>criterias</a:t>
            </a:r>
            <a:r>
              <a:rPr lang="da-DK" b="1" dirty="0" smtClean="0"/>
              <a:t> </a:t>
            </a:r>
            <a:r>
              <a:rPr lang="da-DK" b="1" dirty="0" smtClean="0"/>
              <a:t>for </a:t>
            </a:r>
            <a:r>
              <a:rPr lang="da-DK" b="1" dirty="0" err="1" smtClean="0"/>
              <a:t>obtaining</a:t>
            </a:r>
            <a:r>
              <a:rPr lang="da-DK" b="1" dirty="0" smtClean="0"/>
              <a:t> support </a:t>
            </a:r>
            <a:r>
              <a:rPr lang="da-DK" b="1" dirty="0" err="1" smtClean="0"/>
              <a:t>are</a:t>
            </a:r>
            <a:r>
              <a:rPr lang="da-DK" b="1" dirty="0" smtClean="0"/>
              <a:t>: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r>
              <a:rPr lang="da-DK" dirty="0" smtClean="0"/>
              <a:t>The participants must </a:t>
            </a:r>
            <a:r>
              <a:rPr lang="da-DK" dirty="0" err="1" smtClean="0"/>
              <a:t>work</a:t>
            </a:r>
            <a:r>
              <a:rPr lang="da-DK" dirty="0" smtClean="0"/>
              <a:t> on a joint </a:t>
            </a:r>
            <a:r>
              <a:rPr lang="da-DK" dirty="0" err="1" smtClean="0"/>
              <a:t>theme</a:t>
            </a:r>
            <a:r>
              <a:rPr lang="da-DK" dirty="0" smtClean="0"/>
              <a:t> by </a:t>
            </a:r>
            <a:r>
              <a:rPr lang="da-DK" dirty="0" err="1" smtClean="0"/>
              <a:t>way</a:t>
            </a:r>
            <a:r>
              <a:rPr lang="da-DK" dirty="0" smtClean="0"/>
              <a:t> of a given problem or </a:t>
            </a:r>
            <a:r>
              <a:rPr lang="da-DK" dirty="0" err="1" smtClean="0"/>
              <a:t>challenge</a:t>
            </a:r>
            <a:r>
              <a:rPr lang="da-DK" dirty="0" smtClean="0"/>
              <a:t> </a:t>
            </a:r>
            <a:r>
              <a:rPr lang="da-DK" dirty="0" err="1" smtClean="0"/>
              <a:t>defined</a:t>
            </a:r>
            <a:r>
              <a:rPr lang="da-DK" dirty="0" smtClean="0"/>
              <a:t> by the parties</a:t>
            </a:r>
          </a:p>
          <a:p>
            <a:endParaRPr lang="da-DK" dirty="0" smtClean="0"/>
          </a:p>
          <a:p>
            <a:r>
              <a:rPr lang="da-DK" dirty="0" smtClean="0"/>
              <a:t>A </a:t>
            </a:r>
            <a:r>
              <a:rPr lang="da-DK" dirty="0" err="1" smtClean="0"/>
              <a:t>detailed</a:t>
            </a:r>
            <a:r>
              <a:rPr lang="da-DK" dirty="0" smtClean="0"/>
              <a:t> </a:t>
            </a:r>
            <a:r>
              <a:rPr lang="da-DK" dirty="0" err="1" smtClean="0"/>
              <a:t>work</a:t>
            </a:r>
            <a:r>
              <a:rPr lang="da-DK" dirty="0" smtClean="0"/>
              <a:t> </a:t>
            </a:r>
            <a:r>
              <a:rPr lang="da-DK" dirty="0" err="1" smtClean="0"/>
              <a:t>schedule</a:t>
            </a:r>
            <a:r>
              <a:rPr lang="da-DK" dirty="0" smtClean="0"/>
              <a:t> with clear </a:t>
            </a:r>
            <a:r>
              <a:rPr lang="da-DK" dirty="0" err="1" smtClean="0"/>
              <a:t>aims</a:t>
            </a:r>
            <a:r>
              <a:rPr lang="da-DK" dirty="0" smtClean="0"/>
              <a:t> and </a:t>
            </a:r>
            <a:r>
              <a:rPr lang="da-DK" dirty="0" err="1" smtClean="0"/>
              <a:t>expected</a:t>
            </a:r>
            <a:r>
              <a:rPr lang="da-DK" dirty="0" smtClean="0"/>
              <a:t> </a:t>
            </a:r>
            <a:r>
              <a:rPr lang="da-DK" dirty="0" err="1" smtClean="0"/>
              <a:t>outcome</a:t>
            </a:r>
            <a:r>
              <a:rPr lang="da-DK" dirty="0" smtClean="0"/>
              <a:t> has to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presented</a:t>
            </a:r>
            <a:r>
              <a:rPr lang="da-DK" dirty="0" smtClean="0"/>
              <a:t> with the </a:t>
            </a:r>
            <a:r>
              <a:rPr lang="da-DK" dirty="0" err="1" smtClean="0"/>
              <a:t>application</a:t>
            </a:r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The </a:t>
            </a:r>
            <a:r>
              <a:rPr lang="da-DK" dirty="0" err="1" smtClean="0"/>
              <a:t>network</a:t>
            </a:r>
            <a:r>
              <a:rPr lang="da-DK" dirty="0" smtClean="0"/>
              <a:t> </a:t>
            </a:r>
            <a:r>
              <a:rPr lang="da-DK" dirty="0" err="1" smtClean="0"/>
              <a:t>activity</a:t>
            </a:r>
            <a:r>
              <a:rPr lang="da-DK" dirty="0" smtClean="0"/>
              <a:t> </a:t>
            </a:r>
            <a:r>
              <a:rPr lang="da-DK" dirty="0" smtClean="0"/>
              <a:t>must </a:t>
            </a:r>
            <a:r>
              <a:rPr lang="da-DK" dirty="0" err="1" smtClean="0"/>
              <a:t>l</a:t>
            </a:r>
            <a:r>
              <a:rPr lang="da-DK" dirty="0" err="1" smtClean="0"/>
              <a:t>ead</a:t>
            </a:r>
            <a:r>
              <a:rPr lang="da-DK" dirty="0" smtClean="0"/>
              <a:t> </a:t>
            </a:r>
            <a:r>
              <a:rPr lang="da-DK" dirty="0" smtClean="0"/>
              <a:t>to new </a:t>
            </a:r>
            <a:r>
              <a:rPr lang="da-DK" dirty="0" err="1" smtClean="0"/>
              <a:t>understanding</a:t>
            </a:r>
            <a:r>
              <a:rPr lang="da-DK" dirty="0" smtClean="0"/>
              <a:t> and </a:t>
            </a:r>
            <a:r>
              <a:rPr lang="da-DK" dirty="0" err="1" smtClean="0"/>
              <a:t>ideas</a:t>
            </a:r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Can last up til 3 </a:t>
            </a:r>
            <a:r>
              <a:rPr lang="da-DK" dirty="0" err="1" smtClean="0"/>
              <a:t>years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2904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b="1" dirty="0" smtClean="0"/>
              <a:t>Financial part of a </a:t>
            </a:r>
            <a:r>
              <a:rPr lang="da-DK" b="1" dirty="0" err="1" smtClean="0"/>
              <a:t>thematic</a:t>
            </a:r>
            <a:r>
              <a:rPr lang="da-DK" b="1" dirty="0" smtClean="0"/>
              <a:t> </a:t>
            </a:r>
            <a:r>
              <a:rPr lang="da-DK" b="1" dirty="0" err="1" smtClean="0"/>
              <a:t>network</a:t>
            </a:r>
            <a:r>
              <a:rPr lang="da-DK" b="1" dirty="0" smtClean="0"/>
              <a:t> 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a-DK" dirty="0" smtClean="0"/>
              <a:t>The </a:t>
            </a:r>
            <a:r>
              <a:rPr lang="da-DK" dirty="0" err="1" smtClean="0"/>
              <a:t>financial</a:t>
            </a:r>
            <a:r>
              <a:rPr lang="da-DK" dirty="0" smtClean="0"/>
              <a:t> part of a </a:t>
            </a:r>
            <a:r>
              <a:rPr lang="da-DK" dirty="0" err="1" smtClean="0"/>
              <a:t>network</a:t>
            </a:r>
            <a:r>
              <a:rPr lang="da-DK" dirty="0" smtClean="0"/>
              <a:t> </a:t>
            </a:r>
            <a:r>
              <a:rPr lang="da-DK" dirty="0" err="1" smtClean="0"/>
              <a:t>project</a:t>
            </a:r>
            <a:r>
              <a:rPr lang="da-DK" dirty="0" smtClean="0"/>
              <a:t> is </a:t>
            </a:r>
            <a:r>
              <a:rPr lang="da-DK" dirty="0" err="1" smtClean="0"/>
              <a:t>somewhat</a:t>
            </a:r>
            <a:r>
              <a:rPr lang="da-DK" dirty="0" smtClean="0"/>
              <a:t> </a:t>
            </a:r>
            <a:r>
              <a:rPr lang="da-DK" dirty="0" err="1" smtClean="0"/>
              <a:t>complicated</a:t>
            </a:r>
            <a:r>
              <a:rPr lang="da-DK" dirty="0" smtClean="0"/>
              <a:t>. The grant is </a:t>
            </a:r>
            <a:r>
              <a:rPr lang="da-DK" dirty="0" err="1" smtClean="0"/>
              <a:t>based</a:t>
            </a:r>
            <a:r>
              <a:rPr lang="da-DK" dirty="0" smtClean="0"/>
              <a:t> on a budget of the </a:t>
            </a:r>
            <a:r>
              <a:rPr lang="da-DK" dirty="0" err="1" smtClean="0"/>
              <a:t>estimated</a:t>
            </a:r>
            <a:r>
              <a:rPr lang="da-DK" dirty="0" smtClean="0"/>
              <a:t> </a:t>
            </a:r>
            <a:r>
              <a:rPr lang="da-DK" dirty="0" err="1" smtClean="0"/>
              <a:t>actual</a:t>
            </a:r>
            <a:r>
              <a:rPr lang="da-DK" dirty="0" smtClean="0"/>
              <a:t> </a:t>
            </a:r>
            <a:r>
              <a:rPr lang="da-DK" dirty="0" err="1" smtClean="0"/>
              <a:t>costs</a:t>
            </a:r>
            <a:r>
              <a:rPr lang="da-DK" dirty="0"/>
              <a:t> </a:t>
            </a:r>
            <a:r>
              <a:rPr lang="da-DK" dirty="0" smtClean="0"/>
              <a:t>for all organisations. The </a:t>
            </a:r>
            <a:r>
              <a:rPr lang="da-DK" dirty="0" err="1" smtClean="0"/>
              <a:t>maximum</a:t>
            </a:r>
            <a:r>
              <a:rPr lang="da-DK" dirty="0" smtClean="0"/>
              <a:t> grant is 50.000 Euro: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 smtClean="0"/>
              <a:t>The NORDPLUS </a:t>
            </a:r>
            <a:r>
              <a:rPr lang="da-DK" dirty="0" err="1" smtClean="0"/>
              <a:t>grants</a:t>
            </a:r>
            <a:r>
              <a:rPr lang="da-DK" dirty="0" smtClean="0"/>
              <a:t> </a:t>
            </a:r>
            <a:r>
              <a:rPr lang="da-DK" dirty="0" err="1" smtClean="0"/>
              <a:t>only</a:t>
            </a:r>
            <a:r>
              <a:rPr lang="da-DK" dirty="0" smtClean="0"/>
              <a:t> </a:t>
            </a:r>
            <a:r>
              <a:rPr lang="da-DK" dirty="0" smtClean="0"/>
              <a:t>cover up to 75% of the </a:t>
            </a:r>
            <a:r>
              <a:rPr lang="da-DK" dirty="0" err="1" smtClean="0"/>
              <a:t>approved</a:t>
            </a:r>
            <a:r>
              <a:rPr lang="da-DK" dirty="0"/>
              <a:t> </a:t>
            </a:r>
            <a:r>
              <a:rPr lang="da-DK" dirty="0" err="1" smtClean="0"/>
              <a:t>costs</a:t>
            </a:r>
            <a:r>
              <a:rPr lang="da-DK" dirty="0" smtClean="0"/>
              <a:t> </a:t>
            </a:r>
            <a:r>
              <a:rPr lang="da-DK" dirty="0" smtClean="0"/>
              <a:t> in a budget =  </a:t>
            </a:r>
            <a:r>
              <a:rPr lang="da-DK" b="1" dirty="0" smtClean="0"/>
              <a:t>25</a:t>
            </a:r>
            <a:r>
              <a:rPr lang="da-DK" b="1" dirty="0" smtClean="0"/>
              <a:t>% must </a:t>
            </a:r>
            <a:r>
              <a:rPr lang="da-DK" b="1" dirty="0" err="1" smtClean="0"/>
              <a:t>be</a:t>
            </a:r>
            <a:r>
              <a:rPr lang="da-DK" b="1" dirty="0" smtClean="0"/>
              <a:t> </a:t>
            </a:r>
            <a:r>
              <a:rPr lang="da-DK" b="1" dirty="0" err="1" smtClean="0"/>
              <a:t>self</a:t>
            </a:r>
            <a:r>
              <a:rPr lang="da-DK" b="1" dirty="0" smtClean="0"/>
              <a:t> or </a:t>
            </a:r>
            <a:r>
              <a:rPr lang="da-DK" b="1" dirty="0" err="1" smtClean="0"/>
              <a:t>co-financed</a:t>
            </a:r>
            <a:endParaRPr lang="da-DK" b="1" dirty="0" smtClean="0"/>
          </a:p>
          <a:p>
            <a:r>
              <a:rPr lang="da-DK" dirty="0" smtClean="0"/>
              <a:t>In kind </a:t>
            </a:r>
            <a:r>
              <a:rPr lang="da-DK" dirty="0" err="1" smtClean="0"/>
              <a:t>contributions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however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included</a:t>
            </a:r>
            <a:r>
              <a:rPr lang="da-DK" dirty="0" smtClean="0"/>
              <a:t> in the </a:t>
            </a:r>
            <a:r>
              <a:rPr lang="da-DK" dirty="0" err="1" smtClean="0"/>
              <a:t>selffinancing</a:t>
            </a:r>
            <a:endParaRPr lang="da-DK" dirty="0" smtClean="0"/>
          </a:p>
          <a:p>
            <a:r>
              <a:rPr lang="da-DK" dirty="0" smtClean="0"/>
              <a:t>The </a:t>
            </a:r>
            <a:r>
              <a:rPr lang="da-DK" dirty="0" err="1" smtClean="0"/>
              <a:t>costs</a:t>
            </a:r>
            <a:r>
              <a:rPr lang="da-DK" dirty="0" smtClean="0"/>
              <a:t> </a:t>
            </a:r>
            <a:r>
              <a:rPr lang="da-DK" dirty="0" err="1" smtClean="0"/>
              <a:t>covered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: </a:t>
            </a:r>
            <a:r>
              <a:rPr lang="da-DK" dirty="0" smtClean="0"/>
              <a:t>Travel and </a:t>
            </a:r>
            <a:r>
              <a:rPr lang="da-DK" dirty="0" err="1" smtClean="0"/>
              <a:t>board</a:t>
            </a:r>
            <a:r>
              <a:rPr lang="da-DK" dirty="0" smtClean="0"/>
              <a:t>, administration (5</a:t>
            </a:r>
            <a:r>
              <a:rPr lang="da-DK" dirty="0" smtClean="0"/>
              <a:t>%), </a:t>
            </a:r>
            <a:r>
              <a:rPr lang="da-DK" dirty="0" err="1" smtClean="0"/>
              <a:t>printed</a:t>
            </a:r>
            <a:r>
              <a:rPr lang="da-DK" dirty="0" smtClean="0"/>
              <a:t> </a:t>
            </a:r>
            <a:r>
              <a:rPr lang="da-DK" dirty="0" err="1" smtClean="0"/>
              <a:t>materials</a:t>
            </a:r>
            <a:r>
              <a:rPr lang="da-DK" dirty="0" smtClean="0"/>
              <a:t>, </a:t>
            </a:r>
            <a:r>
              <a:rPr lang="da-DK" dirty="0" err="1" smtClean="0"/>
              <a:t>establishing</a:t>
            </a:r>
            <a:r>
              <a:rPr lang="da-DK" dirty="0" smtClean="0"/>
              <a:t> a web </a:t>
            </a:r>
            <a:r>
              <a:rPr lang="da-DK" dirty="0" smtClean="0"/>
              <a:t>site, meetings, seminars, </a:t>
            </a:r>
            <a:r>
              <a:rPr lang="da-DK" dirty="0" err="1" smtClean="0"/>
              <a:t>work</a:t>
            </a:r>
            <a:r>
              <a:rPr lang="da-DK" dirty="0" smtClean="0"/>
              <a:t> </a:t>
            </a:r>
            <a:r>
              <a:rPr lang="da-DK" dirty="0" err="1" smtClean="0"/>
              <a:t>hours</a:t>
            </a:r>
            <a:r>
              <a:rPr lang="da-DK" dirty="0" smtClean="0"/>
              <a:t> put in to the </a:t>
            </a:r>
            <a:r>
              <a:rPr lang="da-DK" dirty="0" err="1" smtClean="0"/>
              <a:t>project</a:t>
            </a:r>
            <a:r>
              <a:rPr lang="da-DK" dirty="0" smtClean="0"/>
              <a:t> and </a:t>
            </a:r>
            <a:r>
              <a:rPr lang="da-DK" dirty="0" smtClean="0"/>
              <a:t>translation</a:t>
            </a:r>
          </a:p>
          <a:p>
            <a:endParaRPr lang="da-DK" dirty="0" smtClean="0"/>
          </a:p>
          <a:p>
            <a:pPr marL="0" indent="0">
              <a:buNone/>
            </a:pPr>
            <a:r>
              <a:rPr lang="da-DK" b="1" dirty="0" smtClean="0"/>
              <a:t>BUT NOT</a:t>
            </a:r>
            <a:r>
              <a:rPr lang="da-DK" dirty="0" smtClean="0"/>
              <a:t>: </a:t>
            </a:r>
            <a:r>
              <a:rPr lang="da-DK" dirty="0" err="1" smtClean="0"/>
              <a:t>wages</a:t>
            </a:r>
            <a:r>
              <a:rPr lang="da-DK" dirty="0" smtClean="0"/>
              <a:t>, </a:t>
            </a:r>
            <a:r>
              <a:rPr lang="da-DK" dirty="0" err="1" smtClean="0"/>
              <a:t>costs</a:t>
            </a:r>
            <a:r>
              <a:rPr lang="da-DK" dirty="0" smtClean="0"/>
              <a:t> for </a:t>
            </a:r>
            <a:r>
              <a:rPr lang="da-DK" dirty="0" err="1" smtClean="0"/>
              <a:t>particpants</a:t>
            </a:r>
            <a:r>
              <a:rPr lang="da-DK" dirty="0" smtClean="0"/>
              <a:t> </a:t>
            </a:r>
            <a:r>
              <a:rPr lang="da-DK" dirty="0" err="1" smtClean="0"/>
              <a:t>outside</a:t>
            </a:r>
            <a:r>
              <a:rPr lang="da-DK" dirty="0" smtClean="0"/>
              <a:t> the </a:t>
            </a:r>
            <a:r>
              <a:rPr lang="da-DK" dirty="0" err="1" smtClean="0"/>
              <a:t>project</a:t>
            </a:r>
            <a:r>
              <a:rPr lang="da-DK" dirty="0" smtClean="0"/>
              <a:t> </a:t>
            </a:r>
            <a:r>
              <a:rPr lang="da-DK" dirty="0" err="1" smtClean="0"/>
              <a:t>group</a:t>
            </a:r>
            <a:r>
              <a:rPr lang="da-DK" dirty="0" smtClean="0"/>
              <a:t>, </a:t>
            </a:r>
            <a:r>
              <a:rPr lang="da-DK" dirty="0" err="1" smtClean="0"/>
              <a:t>project</a:t>
            </a:r>
            <a:r>
              <a:rPr lang="da-DK" dirty="0" smtClean="0"/>
              <a:t> overhead, </a:t>
            </a:r>
            <a:r>
              <a:rPr lang="da-DK" dirty="0" err="1" smtClean="0"/>
              <a:t>equipment</a:t>
            </a:r>
            <a:r>
              <a:rPr lang="da-DK" dirty="0" smtClean="0"/>
              <a:t>, </a:t>
            </a:r>
            <a:r>
              <a:rPr lang="da-DK" dirty="0" err="1" smtClean="0"/>
              <a:t>activities</a:t>
            </a:r>
            <a:r>
              <a:rPr lang="da-DK" dirty="0" smtClean="0"/>
              <a:t> </a:t>
            </a:r>
            <a:r>
              <a:rPr lang="da-DK" dirty="0" smtClean="0"/>
              <a:t>og </a:t>
            </a:r>
            <a:r>
              <a:rPr lang="da-DK" dirty="0" err="1" smtClean="0"/>
              <a:t>people</a:t>
            </a:r>
            <a:r>
              <a:rPr lang="da-DK" dirty="0" smtClean="0"/>
              <a:t> </a:t>
            </a:r>
            <a:r>
              <a:rPr lang="da-DK" dirty="0" err="1" smtClean="0"/>
              <a:t>outside</a:t>
            </a:r>
            <a:r>
              <a:rPr lang="da-DK" dirty="0" smtClean="0"/>
              <a:t> </a:t>
            </a:r>
            <a:r>
              <a:rPr lang="da-DK" dirty="0" smtClean="0"/>
              <a:t>the Nordic/</a:t>
            </a:r>
            <a:r>
              <a:rPr lang="da-DK" dirty="0" err="1" smtClean="0"/>
              <a:t>Baltic</a:t>
            </a:r>
            <a:r>
              <a:rPr lang="da-DK" dirty="0" smtClean="0"/>
              <a:t> </a:t>
            </a:r>
            <a:r>
              <a:rPr lang="da-DK" dirty="0" err="1" smtClean="0"/>
              <a:t>countries</a:t>
            </a: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b="1" dirty="0" err="1" smtClean="0"/>
              <a:t>Example</a:t>
            </a:r>
            <a:r>
              <a:rPr lang="da-DK" b="1" dirty="0"/>
              <a:t> </a:t>
            </a:r>
            <a:r>
              <a:rPr lang="da-DK" b="1" dirty="0" smtClean="0"/>
              <a:t>of template budget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7318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 smtClean="0"/>
              <a:t>Expected</a:t>
            </a:r>
            <a:r>
              <a:rPr lang="da-DK" b="1" dirty="0" smtClean="0"/>
              <a:t> </a:t>
            </a:r>
            <a:r>
              <a:rPr lang="da-DK" b="1" dirty="0" err="1" smtClean="0"/>
              <a:t>contributions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a-DK" b="1" u="sng" dirty="0" err="1" smtClean="0"/>
              <a:t>Thematic</a:t>
            </a:r>
            <a:r>
              <a:rPr lang="da-DK" b="1" u="sng" dirty="0" smtClean="0"/>
              <a:t> </a:t>
            </a:r>
            <a:r>
              <a:rPr lang="da-DK" b="1" u="sng" dirty="0" err="1" smtClean="0"/>
              <a:t>network</a:t>
            </a:r>
            <a:r>
              <a:rPr lang="da-DK" b="1" u="sng" dirty="0" smtClean="0"/>
              <a:t> </a:t>
            </a:r>
            <a:r>
              <a:rPr lang="da-DK" b="1" u="sng" dirty="0" err="1" smtClean="0"/>
              <a:t>application</a:t>
            </a:r>
            <a:r>
              <a:rPr lang="da-DK" b="1" u="sng" dirty="0" smtClean="0"/>
              <a:t>:</a:t>
            </a:r>
          </a:p>
          <a:p>
            <a:pPr marL="0" indent="0">
              <a:buNone/>
            </a:pPr>
            <a:endParaRPr lang="da-DK" b="1" u="sng" dirty="0" smtClean="0"/>
          </a:p>
          <a:p>
            <a:r>
              <a:rPr lang="da-DK" dirty="0" smtClean="0"/>
              <a:t>All participants must </a:t>
            </a:r>
            <a:r>
              <a:rPr lang="da-DK" dirty="0" err="1" smtClean="0"/>
              <a:t>take</a:t>
            </a:r>
            <a:r>
              <a:rPr lang="da-DK" dirty="0" smtClean="0"/>
              <a:t> part </a:t>
            </a:r>
            <a:r>
              <a:rPr lang="da-DK" dirty="0" smtClean="0"/>
              <a:t>in the design of the </a:t>
            </a:r>
            <a:r>
              <a:rPr lang="da-DK" dirty="0" err="1" smtClean="0"/>
              <a:t>application</a:t>
            </a:r>
            <a:r>
              <a:rPr lang="da-DK" dirty="0" smtClean="0"/>
              <a:t> and give </a:t>
            </a:r>
            <a:r>
              <a:rPr lang="da-DK" dirty="0" err="1" smtClean="0"/>
              <a:t>feed</a:t>
            </a:r>
            <a:r>
              <a:rPr lang="da-DK" dirty="0" smtClean="0"/>
              <a:t> back on the </a:t>
            </a:r>
            <a:r>
              <a:rPr lang="da-DK" dirty="0" err="1" smtClean="0"/>
              <a:t>application</a:t>
            </a:r>
            <a:r>
              <a:rPr lang="da-DK" dirty="0" smtClean="0"/>
              <a:t> to the administrator</a:t>
            </a:r>
            <a:endParaRPr lang="da-DK" dirty="0" smtClean="0"/>
          </a:p>
          <a:p>
            <a:r>
              <a:rPr lang="da-DK" dirty="0" smtClean="0"/>
              <a:t>If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hosting</a:t>
            </a:r>
            <a:r>
              <a:rPr lang="da-DK" dirty="0" smtClean="0"/>
              <a:t> a national meeting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will</a:t>
            </a:r>
            <a:r>
              <a:rPr lang="da-DK" dirty="0" smtClean="0"/>
              <a:t> have to </a:t>
            </a:r>
            <a:r>
              <a:rPr lang="da-DK" dirty="0" err="1" smtClean="0"/>
              <a:t>make</a:t>
            </a:r>
            <a:r>
              <a:rPr lang="da-DK" dirty="0" smtClean="0"/>
              <a:t> a budget for the meeting in </a:t>
            </a:r>
            <a:r>
              <a:rPr lang="da-DK" dirty="0" err="1" smtClean="0"/>
              <a:t>your</a:t>
            </a:r>
            <a:r>
              <a:rPr lang="da-DK" dirty="0" smtClean="0"/>
              <a:t> country and send it to the administrator </a:t>
            </a:r>
            <a:r>
              <a:rPr lang="da-DK" dirty="0" err="1" smtClean="0"/>
              <a:t>before</a:t>
            </a:r>
            <a:r>
              <a:rPr lang="da-DK" dirty="0" smtClean="0"/>
              <a:t> </a:t>
            </a:r>
            <a:r>
              <a:rPr lang="da-DK" dirty="0" smtClean="0"/>
              <a:t>the 15th </a:t>
            </a:r>
            <a:r>
              <a:rPr lang="da-DK" dirty="0" smtClean="0"/>
              <a:t>of </a:t>
            </a:r>
            <a:r>
              <a:rPr lang="da-DK" dirty="0" err="1" smtClean="0"/>
              <a:t>February</a:t>
            </a:r>
            <a:r>
              <a:rPr lang="da-DK" dirty="0" smtClean="0"/>
              <a:t> </a:t>
            </a:r>
            <a:r>
              <a:rPr lang="da-DK" dirty="0" smtClean="0"/>
              <a:t>2013 as the deadline is 1st of </a:t>
            </a:r>
            <a:r>
              <a:rPr lang="da-DK" dirty="0" smtClean="0"/>
              <a:t>March 2013</a:t>
            </a:r>
            <a:endParaRPr lang="da-DK" dirty="0" smtClean="0"/>
          </a:p>
          <a:p>
            <a:r>
              <a:rPr lang="da-DK" dirty="0" smtClean="0"/>
              <a:t>All participants must </a:t>
            </a:r>
            <a:r>
              <a:rPr lang="da-DK" dirty="0" err="1" smtClean="0"/>
              <a:t>take</a:t>
            </a:r>
            <a:r>
              <a:rPr lang="da-DK" dirty="0" smtClean="0"/>
              <a:t> </a:t>
            </a:r>
            <a:r>
              <a:rPr lang="da-DK" dirty="0" smtClean="0"/>
              <a:t>part in </a:t>
            </a:r>
            <a:r>
              <a:rPr lang="da-DK" dirty="0" err="1" smtClean="0"/>
              <a:t>activities</a:t>
            </a:r>
            <a:r>
              <a:rPr lang="da-DK" dirty="0" smtClean="0"/>
              <a:t> </a:t>
            </a:r>
            <a:r>
              <a:rPr lang="da-DK" dirty="0" err="1" smtClean="0"/>
              <a:t>between</a:t>
            </a:r>
            <a:r>
              <a:rPr lang="da-DK" dirty="0" smtClean="0"/>
              <a:t> the national meetings</a:t>
            </a:r>
          </a:p>
          <a:p>
            <a:r>
              <a:rPr lang="da-DK" dirty="0" smtClean="0"/>
              <a:t>All participants must </a:t>
            </a:r>
            <a:r>
              <a:rPr lang="da-DK" dirty="0" err="1" smtClean="0"/>
              <a:t>take</a:t>
            </a:r>
            <a:r>
              <a:rPr lang="da-DK" dirty="0" smtClean="0"/>
              <a:t> part in </a:t>
            </a:r>
            <a:r>
              <a:rPr lang="da-DK" dirty="0" smtClean="0"/>
              <a:t>national meetings in </a:t>
            </a:r>
            <a:r>
              <a:rPr lang="da-DK" dirty="0" err="1" smtClean="0"/>
              <a:t>other</a:t>
            </a:r>
            <a:r>
              <a:rPr lang="da-DK" dirty="0" smtClean="0"/>
              <a:t> </a:t>
            </a:r>
            <a:r>
              <a:rPr lang="da-DK" dirty="0" err="1" smtClean="0"/>
              <a:t>countries</a:t>
            </a:r>
            <a:endParaRPr lang="da-DK" dirty="0" smtClean="0"/>
          </a:p>
          <a:p>
            <a:r>
              <a:rPr lang="da-DK" dirty="0" err="1" smtClean="0"/>
              <a:t>We</a:t>
            </a:r>
            <a:r>
              <a:rPr lang="da-DK" dirty="0" smtClean="0"/>
              <a:t> must find </a:t>
            </a:r>
            <a:r>
              <a:rPr lang="da-DK" dirty="0" err="1" smtClean="0"/>
              <a:t>people</a:t>
            </a:r>
            <a:r>
              <a:rPr lang="da-DK" dirty="0" smtClean="0"/>
              <a:t> </a:t>
            </a:r>
            <a:r>
              <a:rPr lang="da-DK" dirty="0" err="1" smtClean="0"/>
              <a:t>among</a:t>
            </a:r>
            <a:r>
              <a:rPr lang="da-DK" dirty="0" smtClean="0"/>
              <a:t> </a:t>
            </a:r>
            <a:r>
              <a:rPr lang="da-DK" dirty="0" err="1" smtClean="0"/>
              <a:t>us</a:t>
            </a:r>
            <a:r>
              <a:rPr lang="da-DK" dirty="0" smtClean="0"/>
              <a:t> to </a:t>
            </a:r>
            <a:r>
              <a:rPr lang="da-DK" dirty="0" err="1" smtClean="0"/>
              <a:t>t</a:t>
            </a:r>
            <a:r>
              <a:rPr lang="da-DK" dirty="0" err="1" smtClean="0"/>
              <a:t>ake</a:t>
            </a:r>
            <a:r>
              <a:rPr lang="da-DK" dirty="0" smtClean="0"/>
              <a:t> </a:t>
            </a:r>
            <a:r>
              <a:rPr lang="da-DK" dirty="0" smtClean="0"/>
              <a:t>on </a:t>
            </a:r>
            <a:r>
              <a:rPr lang="da-DK" dirty="0" err="1" smtClean="0"/>
              <a:t>tasks</a:t>
            </a:r>
            <a:r>
              <a:rPr lang="da-DK" dirty="0" smtClean="0"/>
              <a:t> with the </a:t>
            </a:r>
            <a:r>
              <a:rPr lang="da-DK" dirty="0" smtClean="0"/>
              <a:t>administration, </a:t>
            </a:r>
            <a:r>
              <a:rPr lang="da-DK" dirty="0" err="1" smtClean="0"/>
              <a:t>evaluation</a:t>
            </a:r>
            <a:r>
              <a:rPr lang="da-DK" dirty="0" smtClean="0"/>
              <a:t> and </a:t>
            </a:r>
            <a:r>
              <a:rPr lang="da-DK" dirty="0" err="1" smtClean="0"/>
              <a:t>communication</a:t>
            </a:r>
            <a:r>
              <a:rPr lang="da-DK" dirty="0" smtClean="0"/>
              <a:t> </a:t>
            </a:r>
            <a:r>
              <a:rPr lang="da-DK" dirty="0" smtClean="0"/>
              <a:t>of the </a:t>
            </a:r>
            <a:r>
              <a:rPr lang="da-DK" dirty="0" err="1" smtClean="0"/>
              <a:t>project</a:t>
            </a:r>
            <a:r>
              <a:rPr lang="da-DK" dirty="0" smtClean="0"/>
              <a:t> (i.e. website, </a:t>
            </a:r>
            <a:r>
              <a:rPr lang="da-DK" dirty="0" err="1" smtClean="0"/>
              <a:t>photo</a:t>
            </a:r>
            <a:r>
              <a:rPr lang="da-DK" dirty="0" smtClean="0"/>
              <a:t>, </a:t>
            </a:r>
            <a:r>
              <a:rPr lang="da-DK" dirty="0" err="1" smtClean="0"/>
              <a:t>facebook</a:t>
            </a:r>
            <a:r>
              <a:rPr lang="da-DK" dirty="0" smtClean="0"/>
              <a:t>, logo)</a:t>
            </a:r>
            <a:endParaRPr lang="da-DK" dirty="0" smtClean="0"/>
          </a:p>
          <a:p>
            <a:r>
              <a:rPr lang="da-DK" dirty="0" smtClean="0"/>
              <a:t>All participants must </a:t>
            </a:r>
            <a:r>
              <a:rPr lang="da-DK" dirty="0" err="1" smtClean="0"/>
              <a:t>take</a:t>
            </a:r>
            <a:r>
              <a:rPr lang="da-DK" dirty="0" smtClean="0"/>
              <a:t> part in </a:t>
            </a:r>
            <a:r>
              <a:rPr lang="da-DK" dirty="0" smtClean="0"/>
              <a:t>the </a:t>
            </a:r>
            <a:r>
              <a:rPr lang="da-DK" dirty="0" err="1" smtClean="0"/>
              <a:t>evaulation</a:t>
            </a:r>
            <a:r>
              <a:rPr lang="da-DK" dirty="0" smtClean="0"/>
              <a:t> of the </a:t>
            </a:r>
            <a:r>
              <a:rPr lang="da-DK" dirty="0" err="1" smtClean="0"/>
              <a:t>project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073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Decisions, decisions, decisions…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a-DK" dirty="0" smtClean="0"/>
              <a:t>In the </a:t>
            </a:r>
            <a:r>
              <a:rPr lang="da-DK" dirty="0" err="1" smtClean="0"/>
              <a:t>next</a:t>
            </a:r>
            <a:r>
              <a:rPr lang="da-DK" dirty="0" smtClean="0"/>
              <a:t> </a:t>
            </a:r>
            <a:r>
              <a:rPr lang="da-DK" dirty="0" err="1" smtClean="0"/>
              <a:t>few</a:t>
            </a:r>
            <a:r>
              <a:rPr lang="da-DK" dirty="0" smtClean="0"/>
              <a:t> </a:t>
            </a:r>
            <a:r>
              <a:rPr lang="da-DK" dirty="0" err="1" smtClean="0"/>
              <a:t>hours</a:t>
            </a:r>
            <a:r>
              <a:rPr lang="da-DK" dirty="0" smtClean="0"/>
              <a:t> </a:t>
            </a:r>
            <a:r>
              <a:rPr lang="da-DK" dirty="0" err="1" smtClean="0"/>
              <a:t>we</a:t>
            </a:r>
            <a:r>
              <a:rPr lang="da-DK" dirty="0" smtClean="0"/>
              <a:t> have to design and </a:t>
            </a:r>
            <a:r>
              <a:rPr lang="da-DK" dirty="0" err="1" smtClean="0"/>
              <a:t>agree</a:t>
            </a:r>
            <a:r>
              <a:rPr lang="da-DK" dirty="0" smtClean="0"/>
              <a:t> on the </a:t>
            </a:r>
            <a:r>
              <a:rPr lang="da-DK" dirty="0" err="1" smtClean="0"/>
              <a:t>outline</a:t>
            </a:r>
            <a:r>
              <a:rPr lang="da-DK" dirty="0" smtClean="0"/>
              <a:t> of the overall </a:t>
            </a:r>
            <a:r>
              <a:rPr lang="da-DK" dirty="0" err="1" smtClean="0"/>
              <a:t>project</a:t>
            </a:r>
            <a:r>
              <a:rPr lang="da-DK" dirty="0" smtClean="0"/>
              <a:t>:</a:t>
            </a:r>
          </a:p>
          <a:p>
            <a:pPr marL="0" indent="0">
              <a:buNone/>
            </a:pPr>
            <a:endParaRPr lang="da-DK" dirty="0" smtClean="0"/>
          </a:p>
          <a:p>
            <a:r>
              <a:rPr lang="da-DK" dirty="0" err="1" smtClean="0"/>
              <a:t>We</a:t>
            </a:r>
            <a:r>
              <a:rPr lang="da-DK" dirty="0" smtClean="0"/>
              <a:t> must </a:t>
            </a:r>
            <a:r>
              <a:rPr lang="da-DK" dirty="0" err="1" smtClean="0"/>
              <a:t>ensure</a:t>
            </a:r>
            <a:r>
              <a:rPr lang="da-DK" dirty="0" smtClean="0"/>
              <a:t> </a:t>
            </a: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mean</a:t>
            </a:r>
            <a:r>
              <a:rPr lang="da-DK" dirty="0" smtClean="0"/>
              <a:t> the same </a:t>
            </a:r>
            <a:r>
              <a:rPr lang="da-DK" dirty="0" err="1" smtClean="0"/>
              <a:t>thing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we</a:t>
            </a:r>
            <a:r>
              <a:rPr lang="da-DK" dirty="0" smtClean="0"/>
              <a:t> speak </a:t>
            </a:r>
            <a:r>
              <a:rPr lang="da-DK" dirty="0" err="1" smtClean="0"/>
              <a:t>about</a:t>
            </a:r>
            <a:r>
              <a:rPr lang="da-DK" dirty="0" smtClean="0"/>
              <a:t> </a:t>
            </a:r>
            <a:r>
              <a:rPr lang="da-DK" dirty="0" err="1" smtClean="0"/>
              <a:t>informal</a:t>
            </a:r>
            <a:r>
              <a:rPr lang="da-DK" dirty="0" smtClean="0"/>
              <a:t> </a:t>
            </a:r>
            <a:r>
              <a:rPr lang="da-DK" dirty="0" err="1" smtClean="0"/>
              <a:t>learning</a:t>
            </a:r>
            <a:r>
              <a:rPr lang="da-DK" dirty="0" smtClean="0"/>
              <a:t> in </a:t>
            </a:r>
            <a:r>
              <a:rPr lang="da-DK" dirty="0" err="1" smtClean="0"/>
              <a:t>amateur</a:t>
            </a:r>
            <a:r>
              <a:rPr lang="da-DK" dirty="0" smtClean="0"/>
              <a:t> arts</a:t>
            </a:r>
          </a:p>
          <a:p>
            <a:r>
              <a:rPr lang="da-DK" dirty="0" err="1" smtClean="0"/>
              <a:t>We</a:t>
            </a:r>
            <a:r>
              <a:rPr lang="da-DK" dirty="0" smtClean="0"/>
              <a:t> must find out </a:t>
            </a:r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will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the </a:t>
            </a:r>
            <a:r>
              <a:rPr lang="da-DK" dirty="0" err="1" smtClean="0"/>
              <a:t>themes</a:t>
            </a:r>
            <a:r>
              <a:rPr lang="da-DK" dirty="0" smtClean="0"/>
              <a:t> of the national meetings/workshops</a:t>
            </a:r>
          </a:p>
          <a:p>
            <a:r>
              <a:rPr lang="da-DK" dirty="0" err="1" smtClean="0"/>
              <a:t>We</a:t>
            </a:r>
            <a:r>
              <a:rPr lang="da-DK" dirty="0" smtClean="0"/>
              <a:t> must find out </a:t>
            </a:r>
            <a:r>
              <a:rPr lang="da-DK" dirty="0" err="1" smtClean="0"/>
              <a:t>how</a:t>
            </a:r>
            <a:r>
              <a:rPr lang="da-DK" dirty="0" smtClean="0"/>
              <a:t> </a:t>
            </a: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will</a:t>
            </a:r>
            <a:r>
              <a:rPr lang="da-DK" dirty="0" smtClean="0"/>
              <a:t> </a:t>
            </a:r>
            <a:r>
              <a:rPr lang="da-DK" dirty="0" err="1" smtClean="0"/>
              <a:t>work</a:t>
            </a:r>
            <a:r>
              <a:rPr lang="da-DK" dirty="0" smtClean="0"/>
              <a:t> in </a:t>
            </a:r>
            <a:r>
              <a:rPr lang="da-DK" dirty="0" err="1" smtClean="0"/>
              <a:t>between</a:t>
            </a:r>
            <a:r>
              <a:rPr lang="da-DK" dirty="0" smtClean="0"/>
              <a:t> meetings</a:t>
            </a:r>
            <a:endParaRPr lang="da-DK" dirty="0" smtClean="0"/>
          </a:p>
          <a:p>
            <a:r>
              <a:rPr lang="da-DK" dirty="0" err="1" smtClean="0"/>
              <a:t>We</a:t>
            </a:r>
            <a:r>
              <a:rPr lang="da-DK" dirty="0" smtClean="0"/>
              <a:t> must find out </a:t>
            </a:r>
            <a:r>
              <a:rPr lang="da-DK" dirty="0" err="1" smtClean="0"/>
              <a:t>how</a:t>
            </a:r>
            <a:r>
              <a:rPr lang="da-DK" dirty="0" smtClean="0"/>
              <a:t> </a:t>
            </a: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will</a:t>
            </a:r>
            <a:r>
              <a:rPr lang="da-DK" dirty="0" smtClean="0"/>
              <a:t> </a:t>
            </a:r>
            <a:r>
              <a:rPr lang="da-DK" dirty="0" err="1" smtClean="0"/>
              <a:t>s</a:t>
            </a:r>
            <a:r>
              <a:rPr lang="da-DK" dirty="0" err="1" smtClean="0"/>
              <a:t>pread</a:t>
            </a:r>
            <a:r>
              <a:rPr lang="da-DK" dirty="0" smtClean="0"/>
              <a:t> the </a:t>
            </a:r>
            <a:r>
              <a:rPr lang="da-DK" dirty="0" err="1" smtClean="0"/>
              <a:t>results</a:t>
            </a:r>
            <a:r>
              <a:rPr lang="da-DK" dirty="0" smtClean="0"/>
              <a:t> of </a:t>
            </a:r>
            <a:r>
              <a:rPr lang="da-DK" dirty="0" err="1" smtClean="0"/>
              <a:t>our</a:t>
            </a:r>
            <a:r>
              <a:rPr lang="da-DK" dirty="0" smtClean="0"/>
              <a:t> </a:t>
            </a:r>
            <a:r>
              <a:rPr lang="da-DK" dirty="0" err="1" smtClean="0"/>
              <a:t>project</a:t>
            </a:r>
            <a:endParaRPr lang="da-DK" dirty="0" smtClean="0"/>
          </a:p>
          <a:p>
            <a:r>
              <a:rPr lang="da-DK" dirty="0" err="1" smtClean="0"/>
              <a:t>We</a:t>
            </a:r>
            <a:r>
              <a:rPr lang="da-DK" dirty="0" smtClean="0"/>
              <a:t> must find out </a:t>
            </a:r>
            <a:r>
              <a:rPr lang="da-DK" dirty="0" err="1" smtClean="0"/>
              <a:t>how</a:t>
            </a:r>
            <a:r>
              <a:rPr lang="da-DK" dirty="0" smtClean="0"/>
              <a:t> </a:t>
            </a: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will</a:t>
            </a:r>
            <a:r>
              <a:rPr lang="da-DK" dirty="0" smtClean="0"/>
              <a:t> </a:t>
            </a:r>
            <a:r>
              <a:rPr lang="da-DK" dirty="0" err="1" smtClean="0"/>
              <a:t>communicate</a:t>
            </a:r>
            <a:endParaRPr lang="da-DK" dirty="0" smtClean="0"/>
          </a:p>
          <a:p>
            <a:r>
              <a:rPr lang="da-DK" dirty="0" err="1" smtClean="0"/>
              <a:t>We</a:t>
            </a:r>
            <a:r>
              <a:rPr lang="da-DK" dirty="0" smtClean="0"/>
              <a:t> must </a:t>
            </a:r>
            <a:r>
              <a:rPr lang="da-DK" dirty="0" err="1" smtClean="0"/>
              <a:t>agree</a:t>
            </a:r>
            <a:r>
              <a:rPr lang="da-DK" dirty="0" smtClean="0"/>
              <a:t> on the form of the national meetings</a:t>
            </a:r>
          </a:p>
          <a:p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I </a:t>
            </a:r>
            <a:r>
              <a:rPr lang="da-DK" dirty="0" err="1" smtClean="0"/>
              <a:t>hope</a:t>
            </a:r>
            <a:r>
              <a:rPr lang="da-DK" dirty="0" smtClean="0"/>
              <a:t> the </a:t>
            </a:r>
            <a:r>
              <a:rPr lang="da-DK" dirty="0" err="1" smtClean="0"/>
              <a:t>next</a:t>
            </a:r>
            <a:r>
              <a:rPr lang="da-DK" dirty="0" smtClean="0"/>
              <a:t> </a:t>
            </a:r>
            <a:r>
              <a:rPr lang="da-DK" dirty="0" err="1" smtClean="0"/>
              <a:t>few</a:t>
            </a:r>
            <a:r>
              <a:rPr lang="da-DK" dirty="0" smtClean="0"/>
              <a:t> </a:t>
            </a:r>
            <a:r>
              <a:rPr lang="da-DK" dirty="0" err="1" smtClean="0"/>
              <a:t>hours</a:t>
            </a:r>
            <a:r>
              <a:rPr lang="da-DK" dirty="0" smtClean="0"/>
              <a:t> </a:t>
            </a:r>
            <a:r>
              <a:rPr lang="da-DK" dirty="0" err="1" smtClean="0"/>
              <a:t>will</a:t>
            </a:r>
            <a:r>
              <a:rPr lang="da-DK" dirty="0" smtClean="0"/>
              <a:t> </a:t>
            </a:r>
            <a:r>
              <a:rPr lang="da-DK" dirty="0" err="1" smtClean="0"/>
              <a:t>clarify</a:t>
            </a:r>
            <a:r>
              <a:rPr lang="da-DK" dirty="0" smtClean="0"/>
              <a:t>…but </a:t>
            </a:r>
            <a:r>
              <a:rPr lang="da-DK" dirty="0" err="1" smtClean="0"/>
              <a:t>please</a:t>
            </a:r>
            <a:r>
              <a:rPr lang="da-DK" dirty="0" smtClean="0"/>
              <a:t> </a:t>
            </a:r>
            <a:r>
              <a:rPr lang="da-DK" dirty="0" err="1" smtClean="0"/>
              <a:t>keep</a:t>
            </a:r>
            <a:r>
              <a:rPr lang="da-DK" dirty="0" smtClean="0"/>
              <a:t> the </a:t>
            </a:r>
            <a:r>
              <a:rPr lang="da-DK" dirty="0" smtClean="0"/>
              <a:t>NORDPLUS </a:t>
            </a:r>
            <a:r>
              <a:rPr lang="da-DK" dirty="0" err="1" smtClean="0"/>
              <a:t>thematic</a:t>
            </a:r>
            <a:r>
              <a:rPr lang="da-DK" dirty="0" smtClean="0"/>
              <a:t> </a:t>
            </a:r>
            <a:r>
              <a:rPr lang="da-DK" dirty="0" err="1" smtClean="0"/>
              <a:t>network</a:t>
            </a:r>
            <a:r>
              <a:rPr lang="da-DK" dirty="0" smtClean="0"/>
              <a:t> </a:t>
            </a:r>
            <a:r>
              <a:rPr lang="da-DK" dirty="0" smtClean="0"/>
              <a:t>program in </a:t>
            </a:r>
            <a:r>
              <a:rPr lang="da-DK" dirty="0" smtClean="0"/>
              <a:t>mind – as </a:t>
            </a:r>
            <a:r>
              <a:rPr lang="da-DK" dirty="0" smtClean="0"/>
              <a:t>it is </a:t>
            </a:r>
            <a:r>
              <a:rPr lang="da-DK" dirty="0" smtClean="0"/>
              <a:t>the </a:t>
            </a:r>
            <a:r>
              <a:rPr lang="da-DK" dirty="0" err="1" smtClean="0"/>
              <a:t>financial</a:t>
            </a:r>
            <a:r>
              <a:rPr lang="da-DK" dirty="0" smtClean="0"/>
              <a:t> </a:t>
            </a:r>
            <a:r>
              <a:rPr lang="da-DK" dirty="0" err="1" smtClean="0"/>
              <a:t>limitation</a:t>
            </a:r>
            <a:r>
              <a:rPr lang="da-DK" dirty="0" smtClean="0"/>
              <a:t>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3049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707</Words>
  <Application>Microsoft Office PowerPoint</Application>
  <PresentationFormat>Skærmshow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8</vt:i4>
      </vt:variant>
    </vt:vector>
  </HeadingPairs>
  <TitlesOfParts>
    <vt:vector size="9" baseType="lpstr">
      <vt:lpstr>Kontortema</vt:lpstr>
      <vt:lpstr> The overall project idea and outline </vt:lpstr>
      <vt:lpstr>My hidden agenda</vt:lpstr>
      <vt:lpstr>The project outline</vt:lpstr>
      <vt:lpstr>NORDPLUS 2013 program options</vt:lpstr>
      <vt:lpstr>Thematic Network</vt:lpstr>
      <vt:lpstr>Financial part of a thematic network </vt:lpstr>
      <vt:lpstr>Expected contributions</vt:lpstr>
      <vt:lpstr>Decisions, decisions, decisions…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Susan</dc:creator>
  <cp:lastModifiedBy>Susan</cp:lastModifiedBy>
  <cp:revision>25</cp:revision>
  <dcterms:created xsi:type="dcterms:W3CDTF">2013-01-08T09:32:20Z</dcterms:created>
  <dcterms:modified xsi:type="dcterms:W3CDTF">2013-01-09T09:04:40Z</dcterms:modified>
</cp:coreProperties>
</file>