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8" r:id="rId9"/>
    <p:sldId id="266" r:id="rId10"/>
    <p:sldId id="267" r:id="rId11"/>
    <p:sldId id="269" r:id="rId12"/>
    <p:sldId id="261" r:id="rId13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t-E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t-EE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t-EE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E8EA9-4D9B-4A9F-8F77-271397A76D28}" type="datetimeFigureOut">
              <a:rPr lang="et-EE" smtClean="0"/>
              <a:pPr/>
              <a:t>15.12.2013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E44FA-8D4B-4D77-B9A2-BB04EFDE2C33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miloserdie.ee" TargetMode="External"/><Relationship Id="rId2" Type="http://schemas.openxmlformats.org/officeDocument/2006/relationships/hyperlink" Target="mailto:dezhin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99992" y="1844824"/>
            <a:ext cx="3958208" cy="1755627"/>
          </a:xfrm>
        </p:spPr>
        <p:txBody>
          <a:bodyPr/>
          <a:lstStyle/>
          <a:p>
            <a:r>
              <a:rPr lang="ru-RU" dirty="0" smtClean="0"/>
              <a:t>От проблем до их решений</a:t>
            </a:r>
            <a:endParaRPr lang="et-E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Николай  </a:t>
            </a:r>
            <a:r>
              <a:rPr lang="ru-RU" b="1" dirty="0" err="1" smtClean="0">
                <a:solidFill>
                  <a:schemeClr val="tx1"/>
                </a:solidFill>
              </a:rPr>
              <a:t>Дежин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Основатель и руководитель</a:t>
            </a:r>
            <a:endParaRPr lang="et-EE" dirty="0">
              <a:solidFill>
                <a:schemeClr val="tx1"/>
              </a:solidFill>
            </a:endParaRPr>
          </a:p>
        </p:txBody>
      </p:sp>
      <p:pic>
        <p:nvPicPr>
          <p:cNvPr id="10242" name="Picture 2" descr="54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38268"/>
            <a:ext cx="3816424" cy="2875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sz="3200" b="1" dirty="0" smtClean="0"/>
              <a:t>O</a:t>
            </a:r>
            <a:r>
              <a:rPr lang="ru-RU" sz="3200" b="1" dirty="0" err="1" smtClean="0"/>
              <a:t>бщество</a:t>
            </a:r>
            <a:r>
              <a:rPr lang="ru-RU" sz="3200" b="1" dirty="0" smtClean="0"/>
              <a:t>  «Милосердие» организует праздник для детей с особыми потребностями</a:t>
            </a:r>
            <a:endParaRPr lang="et-EE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/>
              <a:t> Каждый </a:t>
            </a:r>
            <a:r>
              <a:rPr lang="ru-RU" dirty="0"/>
              <a:t>год </a:t>
            </a:r>
            <a:r>
              <a:rPr lang="ru-RU" dirty="0" smtClean="0"/>
              <a:t> </a:t>
            </a:r>
            <a:r>
              <a:rPr lang="ru-RU" dirty="0"/>
              <a:t>у нас всегда есть </a:t>
            </a:r>
            <a:r>
              <a:rPr lang="ru-RU" dirty="0" smtClean="0"/>
              <a:t>  спонсоры,</a:t>
            </a:r>
          </a:p>
          <a:p>
            <a:pPr fontAlgn="base"/>
            <a:r>
              <a:rPr lang="ru-RU" dirty="0" smtClean="0"/>
              <a:t> </a:t>
            </a:r>
            <a:r>
              <a:rPr lang="ru-RU" dirty="0"/>
              <a:t>мы им очень </a:t>
            </a:r>
            <a:r>
              <a:rPr lang="ru-RU" dirty="0" smtClean="0"/>
              <a:t>благодарны. </a:t>
            </a:r>
          </a:p>
          <a:p>
            <a:pPr fontAlgn="base"/>
            <a:r>
              <a:rPr lang="ru-RU" dirty="0" smtClean="0"/>
              <a:t>Все </a:t>
            </a:r>
            <a:r>
              <a:rPr lang="ru-RU" dirty="0"/>
              <a:t>могут прийти и посмотреть праздник, и какие мы закупим сладкие подарки. </a:t>
            </a:r>
            <a:endParaRPr lang="ru-RU" dirty="0" smtClean="0"/>
          </a:p>
          <a:p>
            <a:pPr fontAlgn="base"/>
            <a:r>
              <a:rPr lang="ru-RU" dirty="0" smtClean="0"/>
              <a:t>В 2012 г </a:t>
            </a:r>
            <a:r>
              <a:rPr lang="ru-RU" dirty="0"/>
              <a:t>подарок стоил 10 </a:t>
            </a:r>
            <a:r>
              <a:rPr lang="ru-RU" dirty="0" smtClean="0"/>
              <a:t>евро</a:t>
            </a:r>
            <a:r>
              <a:rPr lang="ru-RU" dirty="0"/>
              <a:t>,</a:t>
            </a:r>
            <a:r>
              <a:rPr lang="ru-RU" dirty="0" smtClean="0"/>
              <a:t> можно </a:t>
            </a:r>
            <a:r>
              <a:rPr lang="ru-RU" dirty="0"/>
              <a:t>перечислить на счёт общества или прийти в офис и пожертвовать в чашу пожертвования. 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Проблемы: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офису необходим ремонт,</a:t>
            </a:r>
          </a:p>
          <a:p>
            <a:r>
              <a:rPr lang="ru-RU" dirty="0" smtClean="0"/>
              <a:t>Очень тесно, нужны помещения</a:t>
            </a:r>
          </a:p>
          <a:p>
            <a:r>
              <a:rPr lang="ru-RU" dirty="0" smtClean="0"/>
              <a:t>Нужна финансовая помощь города</a:t>
            </a:r>
          </a:p>
          <a:p>
            <a:r>
              <a:rPr lang="ru-RU" dirty="0" smtClean="0"/>
              <a:t>Не учтено движения на </a:t>
            </a:r>
            <a:r>
              <a:rPr lang="ru-RU" dirty="0" err="1" smtClean="0"/>
              <a:t>колясках,хотя</a:t>
            </a:r>
            <a:r>
              <a:rPr lang="ru-RU" dirty="0" smtClean="0"/>
              <a:t> в поликлиниках уже имеется</a:t>
            </a:r>
          </a:p>
          <a:p>
            <a:r>
              <a:rPr lang="ru-RU" dirty="0" smtClean="0"/>
              <a:t>Много  детей с особыми потребностями</a:t>
            </a:r>
          </a:p>
          <a:p>
            <a:r>
              <a:rPr lang="ru-RU" dirty="0" smtClean="0"/>
              <a:t>Количество инвалидов растет и уже превышает 1000 человек, больше конкретной заботы </a:t>
            </a:r>
            <a:r>
              <a:rPr lang="ru-RU" smtClean="0"/>
              <a:t>и материальной </a:t>
            </a:r>
            <a:r>
              <a:rPr lang="ru-RU" dirty="0" smtClean="0"/>
              <a:t>помощи</a:t>
            </a:r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91264" cy="4353347"/>
          </a:xfrm>
        </p:spPr>
        <p:txBody>
          <a:bodyPr>
            <a:normAutofit lnSpcReduction="10000"/>
          </a:bodyPr>
          <a:lstStyle/>
          <a:p>
            <a:pPr fontAlgn="base"/>
            <a:r>
              <a:rPr lang="et-EE" dirty="0" smtClean="0"/>
              <a:t>MTÜ </a:t>
            </a:r>
            <a:r>
              <a:rPr lang="et-EE" dirty="0"/>
              <a:t>Miloserdie</a:t>
            </a:r>
          </a:p>
          <a:p>
            <a:pPr fontAlgn="base"/>
            <a:r>
              <a:rPr lang="et-EE" dirty="0"/>
              <a:t>Kesk </a:t>
            </a:r>
            <a:r>
              <a:rPr lang="et-EE" dirty="0" smtClean="0"/>
              <a:t>tn. 5-32</a:t>
            </a:r>
            <a:r>
              <a:rPr lang="ru-RU" dirty="0" smtClean="0"/>
              <a:t>,</a:t>
            </a:r>
            <a:r>
              <a:rPr lang="et-EE" dirty="0" smtClean="0"/>
              <a:t>   40231 Sillamäe  Estonia</a:t>
            </a:r>
            <a:endParaRPr lang="et-EE" dirty="0"/>
          </a:p>
          <a:p>
            <a:pPr fontAlgn="base"/>
            <a:r>
              <a:rPr lang="et-EE" dirty="0"/>
              <a:t>Adress ofisa. </a:t>
            </a:r>
            <a:r>
              <a:rPr lang="et-EE" dirty="0" smtClean="0"/>
              <a:t>Majakovski-12</a:t>
            </a:r>
          </a:p>
          <a:p>
            <a:pPr fontAlgn="base"/>
            <a:r>
              <a:rPr lang="et-EE" dirty="0" smtClean="0"/>
              <a:t> Tel/Fax</a:t>
            </a:r>
            <a:r>
              <a:rPr lang="et-EE" dirty="0"/>
              <a:t>: +</a:t>
            </a:r>
            <a:r>
              <a:rPr lang="et-EE" dirty="0" smtClean="0"/>
              <a:t>372-39-24378, +</a:t>
            </a:r>
            <a:r>
              <a:rPr lang="et-EE" dirty="0"/>
              <a:t>372-56695200</a:t>
            </a:r>
          </a:p>
          <a:p>
            <a:pPr fontAlgn="base"/>
            <a:r>
              <a:rPr lang="et-EE" dirty="0"/>
              <a:t>Email: </a:t>
            </a:r>
            <a:r>
              <a:rPr lang="et-EE" dirty="0" smtClean="0">
                <a:hlinkClick r:id="rId2"/>
              </a:rPr>
              <a:t>dezhin@yahoo.com</a:t>
            </a:r>
            <a:r>
              <a:rPr lang="et-EE" dirty="0" smtClean="0"/>
              <a:t>, </a:t>
            </a:r>
            <a:r>
              <a:rPr lang="et-EE" dirty="0" smtClean="0">
                <a:hlinkClick r:id="rId3"/>
              </a:rPr>
              <a:t>info@miloserdie.ee</a:t>
            </a:r>
            <a:r>
              <a:rPr lang="et-EE" dirty="0" smtClean="0"/>
              <a:t> </a:t>
            </a:r>
            <a:endParaRPr lang="et-EE" dirty="0"/>
          </a:p>
          <a:p>
            <a:pPr fontAlgn="base"/>
            <a:r>
              <a:rPr lang="et-EE" dirty="0"/>
              <a:t>www.miloserdie.ee</a:t>
            </a:r>
          </a:p>
          <a:p>
            <a:pPr fontAlgn="base"/>
            <a:r>
              <a:rPr lang="et-EE" dirty="0" smtClean="0"/>
              <a:t>Hr. Nikolai Dežin, juhatuse liige</a:t>
            </a:r>
            <a:endParaRPr lang="et-E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КОНТАКТЫ</a:t>
            </a:r>
            <a:endParaRPr lang="et-E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истории: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Общество «МИЛОСЕРДИЕ» основано 1989 году, </a:t>
            </a:r>
            <a:endParaRPr lang="ru-RU" dirty="0" smtClean="0"/>
          </a:p>
          <a:p>
            <a:r>
              <a:rPr lang="ru-RU" dirty="0" smtClean="0"/>
              <a:t>цель </a:t>
            </a:r>
            <a:r>
              <a:rPr lang="ru-RU" dirty="0"/>
              <a:t>создания общества — всесторонняя помощь людям с особыми </a:t>
            </a:r>
            <a:r>
              <a:rPr lang="ru-RU" dirty="0" smtClean="0"/>
              <a:t>потребностям: </a:t>
            </a:r>
            <a:r>
              <a:rPr lang="ru-RU" dirty="0"/>
              <a:t>юридическая, техническая, устраиваем досуг, приглашаем врачей, интересных людей, устраиваем поездки по Эстонии и за рубеж.</a:t>
            </a:r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в решении проблем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К нам приезжают протезисты каждый месяц, о чём </a:t>
            </a:r>
            <a:r>
              <a:rPr lang="ru-RU" dirty="0"/>
              <a:t>идёт </a:t>
            </a:r>
            <a:r>
              <a:rPr lang="ru-RU" dirty="0" smtClean="0"/>
              <a:t>объявление, смотрите газетах</a:t>
            </a:r>
            <a:r>
              <a:rPr lang="ru-RU" dirty="0"/>
              <a:t>, </a:t>
            </a:r>
            <a:r>
              <a:rPr lang="ru-RU" dirty="0" smtClean="0"/>
              <a:t>телевидение </a:t>
            </a:r>
            <a:r>
              <a:rPr lang="ru-RU" dirty="0"/>
              <a:t>«ЛИТЕС». </a:t>
            </a:r>
            <a:endParaRPr lang="ru-RU" dirty="0" smtClean="0"/>
          </a:p>
          <a:p>
            <a:r>
              <a:rPr lang="ru-RU" dirty="0" smtClean="0"/>
              <a:t>Участвовали </a:t>
            </a:r>
            <a:r>
              <a:rPr lang="ru-RU" dirty="0"/>
              <a:t>в соревнованиях по Эстонии и за рубежом, устраиваем соревнования по разным видам состязания, гонки на колясках, плавание, армрестлингу и другие. </a:t>
            </a:r>
            <a:endParaRPr lang="ru-RU" dirty="0" smtClean="0"/>
          </a:p>
          <a:p>
            <a:r>
              <a:rPr lang="ru-RU" dirty="0" smtClean="0"/>
              <a:t>Также </a:t>
            </a:r>
            <a:r>
              <a:rPr lang="ru-RU" dirty="0"/>
              <a:t>ведём поиск друзей как внутри Эстонии, так и за рубежам, очень будем рады всем кто хочет с нами дружить и обмениваться информацией, общаться.</a:t>
            </a: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Поиск спонсоров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Также мы будем рады всем, кто хочет поддержать наше общество материально, это можно сделать, как на счёт общества, так и прийти в офис и пожертвовать в чашу, которая установлена в офисе. За что мы будем вам очень благодарны. Смотрите рубрику «спонсорам» на нашем сайте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www.miloserdie.ee</a:t>
            </a:r>
            <a:r>
              <a:rPr lang="ru-RU" dirty="0"/>
              <a:t>. Мы ждём ваших писем и сообщений будем рады видеть вас у нас в гостя.</a:t>
            </a:r>
            <a:endParaRPr lang="et-E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>Все знают, как тяжело жить инвалидам в нашей стране.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 Но как же часто можно услышать жестокое: «И- зачем они живут?» </a:t>
            </a:r>
            <a:endParaRPr lang="ru-RU" i="1" dirty="0" smtClean="0"/>
          </a:p>
          <a:p>
            <a:r>
              <a:rPr lang="ru-RU" i="1" dirty="0" smtClean="0"/>
              <a:t> </a:t>
            </a:r>
            <a:r>
              <a:rPr lang="ru-RU" i="1" dirty="0"/>
              <a:t>Поэтому, когда в семье рождается проблемный ребенок, из «добрых побуждений»  нередко говорят: «Скорей бы уже его Бог прибрал. Чтоб сам не мучился и других не мучил</a:t>
            </a:r>
            <a:r>
              <a:rPr lang="ru-RU" i="1" dirty="0" smtClean="0"/>
              <a:t>».</a:t>
            </a:r>
          </a:p>
          <a:p>
            <a:r>
              <a:rPr lang="ru-RU" i="1" dirty="0" smtClean="0"/>
              <a:t> </a:t>
            </a:r>
            <a:r>
              <a:rPr lang="ru-RU" i="1" dirty="0"/>
              <a:t>И уйти от укоренившегося мнения, что ребенок-инвалид — это тупик — действительно очень сложно. </a:t>
            </a:r>
            <a:endParaRPr lang="ru-RU" i="1" dirty="0" smtClean="0"/>
          </a:p>
          <a:p>
            <a:r>
              <a:rPr lang="ru-RU" i="1" dirty="0" smtClean="0"/>
              <a:t>Хотя </a:t>
            </a:r>
            <a:r>
              <a:rPr lang="ru-RU" i="1" dirty="0"/>
              <a:t>на самом деле, «особый» ребенок не конец жизни, а ее новое начало.</a:t>
            </a:r>
            <a:endParaRPr lang="et-E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4546848" cy="1084982"/>
          </a:xfrm>
        </p:spPr>
        <p:txBody>
          <a:bodyPr/>
          <a:lstStyle/>
          <a:p>
            <a:r>
              <a:rPr lang="ru-RU" dirty="0" smtClean="0"/>
              <a:t>ВСТРЕЧИ:</a:t>
            </a:r>
            <a:endParaRPr lang="et-EE" dirty="0"/>
          </a:p>
        </p:txBody>
      </p:sp>
      <p:pic>
        <p:nvPicPr>
          <p:cNvPr id="1026" name="Picture 2" descr="В паметь Матти Кусс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996952"/>
            <a:ext cx="3240360" cy="3240360"/>
          </a:xfrm>
          <a:prstGeom prst="rect">
            <a:avLst/>
          </a:prstGeom>
          <a:noFill/>
        </p:spPr>
      </p:pic>
      <p:pic>
        <p:nvPicPr>
          <p:cNvPr id="1028" name="Picture 4" descr="6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48680"/>
            <a:ext cx="2880320" cy="2169843"/>
          </a:xfrm>
          <a:prstGeom prst="rect">
            <a:avLst/>
          </a:prstGeom>
          <a:noFill/>
        </p:spPr>
      </p:pic>
      <p:pic>
        <p:nvPicPr>
          <p:cNvPr id="1030" name="Picture 6" descr="68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449260"/>
            <a:ext cx="3024336" cy="2278335"/>
          </a:xfrm>
          <a:prstGeom prst="rect">
            <a:avLst/>
          </a:prstGeom>
          <a:noFill/>
        </p:spPr>
      </p:pic>
      <p:pic>
        <p:nvPicPr>
          <p:cNvPr id="1032" name="Picture 8" descr="79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717032"/>
            <a:ext cx="3816424" cy="28750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Забота о тех, кто  нуждается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4929411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b="1" dirty="0"/>
              <a:t>Всегда есть  вставки  к слуховым аппаратам за ухом и батарейки к ним. Приспособление против скольжения зимой. </a:t>
            </a:r>
            <a:endParaRPr lang="ru-RU" b="1" dirty="0" smtClean="0"/>
          </a:p>
          <a:p>
            <a:pPr fontAlgn="base"/>
            <a:r>
              <a:rPr lang="ru-RU" b="1" dirty="0" smtClean="0"/>
              <a:t>Стельки </a:t>
            </a:r>
            <a:r>
              <a:rPr lang="ru-RU" b="1" dirty="0"/>
              <a:t>для лечения плоскостопия, есть возможность и заказать стельки по слепку ваших ног.  </a:t>
            </a:r>
            <a:endParaRPr lang="ru-RU" b="1" dirty="0" smtClean="0"/>
          </a:p>
          <a:p>
            <a:pPr fontAlgn="base"/>
            <a:r>
              <a:rPr lang="ru-RU" b="1" dirty="0" smtClean="0"/>
              <a:t>Коляски</a:t>
            </a:r>
            <a:r>
              <a:rPr lang="ru-RU" b="1" dirty="0"/>
              <a:t>, Костыли подмышку и локтевые  напрокат, стул туалет. К нам приезжают врач ортопед, протезисты ,  специалист изготовления специальной обуви. </a:t>
            </a:r>
            <a:endParaRPr lang="ru-RU" b="1" dirty="0" smtClean="0"/>
          </a:p>
          <a:p>
            <a:pPr fontAlgn="base"/>
            <a:r>
              <a:rPr lang="ru-RU" b="1" dirty="0" smtClean="0"/>
              <a:t>У </a:t>
            </a:r>
            <a:r>
              <a:rPr lang="ru-RU" b="1" dirty="0"/>
              <a:t>нас можно заказать любые приспособления облегчающие жить людям. Радикулитные, пояса и многое Другова. </a:t>
            </a:r>
            <a:endParaRPr lang="ru-RU" b="1" dirty="0" smtClean="0"/>
          </a:p>
          <a:p>
            <a:pPr fontAlgn="base"/>
            <a:r>
              <a:rPr lang="ru-RU" b="1" dirty="0"/>
              <a:t> У нас можно померить давление бесплатно. </a:t>
            </a:r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Судить о гуманности общества следует по тому, как живется в нем больным и старикам</a:t>
            </a:r>
            <a:r>
              <a:rPr lang="ru-RU" dirty="0" smtClean="0"/>
              <a:t>…</a:t>
            </a: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Мы </a:t>
            </a:r>
            <a:r>
              <a:rPr lang="ru-RU" dirty="0"/>
              <a:t>создали один из немногих в Эстонии русскоязычных сайтов, посвященных старикам, инвалидам, сиротам, всем, кто не в состоянии в полной мере радоваться жизни, для кого жизнь — это постоянная борьба с болью, со смертью</a:t>
            </a:r>
            <a:r>
              <a:rPr lang="ru-RU" dirty="0" smtClean="0"/>
              <a:t>…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На страницах нашего сайта мы будем знакомить вас с работой общества «Милосердие» из эстонского города Силламяэ. Вы узнаете о людях, бросивших вызов судьбе, нашедших в себе силы справиться со своим недугом.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Организаторы сайта планируют создать форум, где наши гости смогут пообщаться с товарищами по несчастью, поддержать друг друга, поделиться «рецептами» выживания.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Отдельные разделы мы посвятим рассказам о наших путешествиях и спортивных состязаниях.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Приглашаем к сотрудничеству журналистов, психологов, медиков и всех тех, у кого сердца полны милосердия. Мы вам верим и ждем ваших писем!</a:t>
            </a: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135416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3100" b="1" dirty="0" smtClean="0"/>
              <a:t>В  Обществе «МИЛОСЕРДИЕ»</a:t>
            </a:r>
            <a:br>
              <a:rPr lang="ru-RU" sz="3100" b="1" dirty="0" smtClean="0"/>
            </a:br>
            <a:r>
              <a:rPr lang="ru-RU" sz="3100" b="1" dirty="0" smtClean="0"/>
              <a:t>Можно увидеть и заказать </a:t>
            </a:r>
            <a:br>
              <a:rPr lang="ru-RU" sz="3100" b="1" dirty="0" smtClean="0"/>
            </a:br>
            <a:r>
              <a:rPr lang="ru-RU" sz="3100" b="1" dirty="0" smtClean="0"/>
              <a:t>слуховые аппараты в кармане.</a:t>
            </a:r>
            <a:r>
              <a:rPr lang="ru-RU" dirty="0" smtClean="0"/>
              <a:t/>
            </a:r>
            <a:br>
              <a:rPr lang="ru-RU" dirty="0" smtClean="0"/>
            </a:br>
            <a:endParaRPr lang="et-EE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fontAlgn="base"/>
            <a:r>
              <a:rPr lang="ru-RU" sz="3400" dirty="0" smtClean="0"/>
              <a:t>Мини</a:t>
            </a:r>
            <a:r>
              <a:rPr lang="ru-RU" sz="3400" dirty="0"/>
              <a:t>. Макси, производство Швеция.  И Маэстро, производство Норвегия. Этот аппарат есть возможность говорить, по телефону мобильному не брать в руки, слушать музыку.</a:t>
            </a:r>
          </a:p>
          <a:p>
            <a:pPr fontAlgn="base"/>
            <a:r>
              <a:rPr lang="ru-RU" sz="3400" dirty="0"/>
              <a:t>Чтоб получить дотацию государства надо сходить к семейному врачу и взять справку. И затем пойти в местное социальное обслуживание. Взять карту клиента  ISLIKU ABIVAHENDI KAART</a:t>
            </a:r>
          </a:p>
          <a:p>
            <a:pPr fontAlgn="base"/>
            <a:r>
              <a:rPr lang="ru-RU" sz="3400" dirty="0"/>
              <a:t>Также в офисе общества можно приобрести батареи и вкладыши к слуховым аппаратам.</a:t>
            </a:r>
          </a:p>
          <a:p>
            <a:pPr fontAlgn="base"/>
            <a:r>
              <a:rPr lang="ru-RU" sz="3400" dirty="0"/>
              <a:t>Общество Ищет спонсоров, чтоб и дальше такие и другие приёмы были возможны бесплатно.</a:t>
            </a:r>
          </a:p>
          <a:p>
            <a:pPr fontAlgn="base"/>
            <a:r>
              <a:rPr lang="ru-RU" sz="3400" dirty="0"/>
              <a:t>Счёт в банках MTÜ MILOSERDIE — SWEDBANK Счёт-1120280961</a:t>
            </a:r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401</Words>
  <Application>Microsoft Office PowerPoint</Application>
  <PresentationFormat>On-screen Show (4:3)</PresentationFormat>
  <Paragraphs>53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Тема Office</vt:lpstr>
      <vt:lpstr>От проблем до их решений</vt:lpstr>
      <vt:lpstr>Из истории:</vt:lpstr>
      <vt:lpstr>Деятельность в решении проблем</vt:lpstr>
      <vt:lpstr>Поиск спонсоров</vt:lpstr>
      <vt:lpstr>Все знают, как тяжело жить инвалидам в нашей стране.</vt:lpstr>
      <vt:lpstr>ВСТРЕЧИ:</vt:lpstr>
      <vt:lpstr>Забота о тех, кто  нуждается</vt:lpstr>
      <vt:lpstr>Судить о гуманности общества следует по тому, как живется в нем больным и старикам…</vt:lpstr>
      <vt:lpstr>В  Обществе «МИЛОСЕРДИЕ» Можно увидеть и заказать  слуховые аппараты в кармане. </vt:lpstr>
      <vt:lpstr>Oбщество  «Милосердие» организует праздник для детей с особыми потребностями</vt:lpstr>
      <vt:lpstr>Проблемы:</vt:lpstr>
      <vt:lpstr>НАШИ КОНТАКТЫ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проблем до их решений</dc:title>
  <dc:creator>Irina</dc:creator>
  <cp:lastModifiedBy>hp</cp:lastModifiedBy>
  <cp:revision>5</cp:revision>
  <dcterms:created xsi:type="dcterms:W3CDTF">2013-12-08T18:02:40Z</dcterms:created>
  <dcterms:modified xsi:type="dcterms:W3CDTF">2013-12-14T23:11:40Z</dcterms:modified>
</cp:coreProperties>
</file>