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2" r:id="rId11"/>
    <p:sldId id="272" r:id="rId12"/>
    <p:sldId id="268" r:id="rId13"/>
    <p:sldId id="269" r:id="rId14"/>
    <p:sldId id="270" r:id="rId15"/>
    <p:sldId id="277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164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8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5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08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84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82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36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583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32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43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01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AA59-436B-4F44-9CD4-1A7A1FF5E2C6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D777-B85B-40E7-905F-53E5A73D47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362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АКТУАЛЬНОСТЬ  </a:t>
            </a:r>
            <a:r>
              <a:rPr lang="ru-RU" sz="3600" b="1" dirty="0" smtClean="0"/>
              <a:t>ПРОЕКТА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настоящее время в Силламяэ существует проблема преступности, наркомании, курения и злоупотребления спиртными напитками. Данная проблема усугубляется тем,  что  молодые  люди  часто  не  видят иной альтернативы проведения досуга. Таэквон-до является таким средством так как предлагает не только спортивные тренировки и соревнования, но и ежедневный здоровый   досуг,   духовное   воспитание,   а также     развития     целеустремлённости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4507" y="34947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ЦЕЛЬ  ПРОЕКТА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316903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Вовлечение наибольшего количества молодых ребят школьного и дошкольного возраста к занятиям таэквон-до в рамках здорового образа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267808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ПЕРВЫЙ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344" y="1316961"/>
            <a:ext cx="8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Тренировочный процесс (городские соревнования) Март – август 2013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0416151"/>
              </p:ext>
            </p:extLst>
          </p:nvPr>
        </p:nvGraphicFramePr>
        <p:xfrm>
          <a:off x="755576" y="1916832"/>
          <a:ext cx="7233446" cy="128641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5244915"/>
                <a:gridCol w="1988531"/>
              </a:tblGrid>
              <a:tr h="37201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Создание и популяризация интернет ресурса посвящённого спортивной и молодёжной  деятельности в Силламяэ.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- август.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5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ПЕРВЫЙ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344" y="1316961"/>
            <a:ext cx="8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Тренировочный процесс (городские соревнования) Март – август 2013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3991367"/>
              </p:ext>
            </p:extLst>
          </p:nvPr>
        </p:nvGraphicFramePr>
        <p:xfrm>
          <a:off x="755576" y="1916832"/>
          <a:ext cx="7233446" cy="101209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5244915"/>
                <a:gridCol w="1988531"/>
              </a:tblGrid>
              <a:tr h="37201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r>
                        <a:rPr lang="ru-RU" dirty="0" smtClean="0"/>
                        <a:t>6. Выступление спортсменов из Силламяэ на Кубке Балтии по таэквон-до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3" name="Picture 3" descr="C:\Users\Диана\Desktop\Новая папка (3)\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763" y="3143536"/>
            <a:ext cx="3357095" cy="27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25750" y="3011641"/>
            <a:ext cx="39066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Результат: спортсмен из Силламяэ Игорь Александров феноменально (после 6 месяцев занятий таэквон-до)  становится Чемпионом Балтии по таэквон-до . На этом турнире участвовали спортсмены из 10 стран мира. Результат достигнут благодаря материальной поддержке от  КЮСК. Это позволило  спортсменам тренироваться на самом передовом оборудовании, а также заниматься каждый день утром и вечером (10 тренировок в неделю)</a:t>
            </a:r>
          </a:p>
        </p:txBody>
      </p:sp>
    </p:spTree>
    <p:extLst>
      <p:ext uri="{BB962C8B-B14F-4D97-AF65-F5344CB8AC3E}">
        <p14:creationId xmlns:p14="http://schemas.microsoft.com/office/powerpoint/2010/main" xmlns="" val="141612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ВТОРОЙ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787" y="1291819"/>
            <a:ext cx="848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Набор новых учеников и подготовка к соревнованию «Кубок Кохтла-Ярве». Сентябрь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22366"/>
              </p:ext>
            </p:extLst>
          </p:nvPr>
        </p:nvGraphicFramePr>
        <p:xfrm>
          <a:off x="699100" y="2204864"/>
          <a:ext cx="7853300" cy="128641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7853300"/>
              </a:tblGrid>
              <a:tr h="372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Организация ежедневных массовых утренних занятий спортом прямо во дворах в виде тренировок и соревнований. Время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занятий с 6 утра до 7.30 – до работы и учёбы.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C:\Users\Диана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235" y="3621839"/>
            <a:ext cx="3408533" cy="22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Диана\Desktop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321" y="3307131"/>
            <a:ext cx="2069890" cy="25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73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ана\Desktop\Безымянный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925" y="1772816"/>
            <a:ext cx="3610423" cy="224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ВТОРОЙ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787" y="1291819"/>
            <a:ext cx="848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Набор новых учеников и подготовка к соревнованию «Кубок Кохтла-Ярве». Сентябрь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3073772"/>
              </p:ext>
            </p:extLst>
          </p:nvPr>
        </p:nvGraphicFramePr>
        <p:xfrm>
          <a:off x="611560" y="2195508"/>
          <a:ext cx="4175857" cy="402961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4175857"/>
              </a:tblGrid>
              <a:tr h="372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показательных выступлений.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азмещение объявлений в детских садиках и школах, личное объявление в каждом классе школ, на родительских собраниях с раздачей презентационных материалов (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 фильма и раздача СД-дисков с видео презентацией таэквон-до в исполнении спортсменов из Силламяэ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В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сентябре 2013 количество занимающихся таэквон-до в Силламяэ выросло в два раза  - 65 человек!!!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5" name="Picture 3" descr="C:\Users\Диана\Desktop\Новая папка (3)\КАЛЕВ (КРИВЫЕ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205" y="4147883"/>
            <a:ext cx="2461846" cy="1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4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ВТОРОЙ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787" y="1291819"/>
            <a:ext cx="848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Набор новых учеников и подготовка к соревнованию «Кубок Кохтла-Ярве». Сентябрь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375050"/>
              </p:ext>
            </p:extLst>
          </p:nvPr>
        </p:nvGraphicFramePr>
        <p:xfrm>
          <a:off x="915124" y="2132856"/>
          <a:ext cx="7617316" cy="101209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7617316"/>
              </a:tblGrid>
              <a:tr h="372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Организация регулярных бесплатных тренировок для детей из детского дома.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9" name="Picture 3" descr="C:\Users\Диана\Desktop\Новая папка (3)\IMAG0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400600" cy="26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44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ВТОРОЙ ЭТАП РЕАЛИЗАЦИИ ПРОЕКТА:</a:t>
            </a:r>
            <a:endParaRPr lang="ru-RU" sz="3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230518"/>
              </p:ext>
            </p:extLst>
          </p:nvPr>
        </p:nvGraphicFramePr>
        <p:xfrm>
          <a:off x="251520" y="1776560"/>
          <a:ext cx="3582142" cy="197119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2736304"/>
                <a:gridCol w="845838"/>
              </a:tblGrid>
              <a:tr h="33878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4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</a:t>
                      </a:r>
                      <a:r>
                        <a:rPr lang="ru-RU" dirty="0" smtClean="0"/>
                        <a:t>Проведение воспитательных мероприятий по уборке города с последующим поощрением.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3" name="Picture 3" descr="C:\Users\Диана\Desktop\Новая папка (3)\IMAG0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4372" y="1316962"/>
            <a:ext cx="4129384" cy="46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18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ВТОРОЙ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787" y="1291819"/>
            <a:ext cx="848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Набор новых учеников и подготовка к соревнованию «Кубок Кохтла-Ярве». Сентябрь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367360"/>
              </p:ext>
            </p:extLst>
          </p:nvPr>
        </p:nvGraphicFramePr>
        <p:xfrm>
          <a:off x="915124" y="2132856"/>
          <a:ext cx="7617316" cy="183505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7617316"/>
              </a:tblGrid>
              <a:tr h="372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Подготовка и успешное выступление  спортсменов из Силламяэ на кубке Кохтла-Ярве по таэквон-до. Это второй  турнир высокого уровня для спортсменов из Силламяэ. На данный турнир приезжали спортсмены со всей Эстонии. А также успешное выступление на Кубке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Таллинна по кикбоксингу.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4077072"/>
            <a:ext cx="7301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Результат: спортсмены из Силламяэ завоевали на Кубке Кохтла-Ярве по таэквон-до 3 золотых и 2 серебряные награды. На Кубке Таллинна по кикбоксингу Игорь Александров занял 2-е место.</a:t>
            </a:r>
          </a:p>
        </p:txBody>
      </p:sp>
    </p:spTree>
    <p:extLst>
      <p:ext uri="{BB962C8B-B14F-4D97-AF65-F5344CB8AC3E}">
        <p14:creationId xmlns:p14="http://schemas.microsoft.com/office/powerpoint/2010/main" xmlns="" val="32370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ВТОРОЙ ЭТАП РЕАЛИЗАЦИИ ПРОЕКТА:</a:t>
            </a:r>
            <a:endParaRPr lang="ru-RU" sz="3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4627603"/>
              </p:ext>
            </p:extLst>
          </p:nvPr>
        </p:nvGraphicFramePr>
        <p:xfrm>
          <a:off x="786717" y="1414397"/>
          <a:ext cx="7617316" cy="101209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7617316"/>
              </a:tblGrid>
              <a:tr h="3720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6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Популяризация таэквон-до в СМИ: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Силламяэский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вестник, molodoi.ee., официальный сайт города Силламяэ, собственные интернет ресурсы.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438" y="2597750"/>
            <a:ext cx="680561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6345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ТРЕТИЙ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787" y="1291819"/>
            <a:ext cx="848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Организация Чемпионата Эстонии по таэквон-до в Силламяэ. Октябрь –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430208"/>
              </p:ext>
            </p:extLst>
          </p:nvPr>
        </p:nvGraphicFramePr>
        <p:xfrm>
          <a:off x="255476" y="1808262"/>
          <a:ext cx="3008804" cy="292608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3008804"/>
              </a:tblGrid>
              <a:tr h="3536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55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Организация Чемпионата Эстонии по таэквон-до в Силламяэ. Информирование о предстоящем Чемпионате Эстонии через СМИ, а также с помощью объявлений в школьных и дошкольных учреждениях.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5" name="Picture 3" descr="C:\Users\Диана\Desktop\У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038" y="1999706"/>
            <a:ext cx="5464036" cy="38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15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ТРЕТИЙ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95366" y="1291819"/>
            <a:ext cx="886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Организация Чемпионата Эстонии по таэквон-до в Силламяэ. Октябрь –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996683"/>
              </p:ext>
            </p:extLst>
          </p:nvPr>
        </p:nvGraphicFramePr>
        <p:xfrm>
          <a:off x="255476" y="1808263"/>
          <a:ext cx="3008804" cy="1664428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3008804"/>
              </a:tblGrid>
              <a:tr h="3220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66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Успешное выступление  спортсменов из Силламяэ на Чемпионате Эстонии по таэквон-до в Силламяэ.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C:\Users\Диана\Desktop\Новая папка (3)\IMGP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534" y="3284984"/>
            <a:ext cx="2070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Диана\Desktop\Новая папка (3)\IMGP0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503" y="1772816"/>
            <a:ext cx="2070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Диана\Desktop\Новая папка (3)\IMGP08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017" y="1772816"/>
            <a:ext cx="20701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163" y="4919008"/>
            <a:ext cx="8469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Игорь </a:t>
            </a:r>
            <a:r>
              <a:rPr lang="ru-RU" sz="1600" b="1" dirty="0"/>
              <a:t>Александров стал </a:t>
            </a:r>
            <a:r>
              <a:rPr lang="ru-RU" sz="1600" b="1" dirty="0" smtClean="0"/>
              <a:t> абсолютным чемпионом Эстонии по таэквон-до победив в трёх видах программ.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Виталий Иванов стал Чемпионом Эстонии по таэквон-до.</a:t>
            </a:r>
            <a:endParaRPr lang="ru-RU" sz="1600" b="1" dirty="0"/>
          </a:p>
          <a:p>
            <a:r>
              <a:rPr lang="ru-RU" sz="1600" b="1" dirty="0" smtClean="0"/>
              <a:t>Уровень </a:t>
            </a:r>
            <a:r>
              <a:rPr lang="ru-RU" sz="1600" b="1" dirty="0"/>
              <a:t>организации </a:t>
            </a:r>
            <a:r>
              <a:rPr lang="ru-RU" sz="1600" b="1" dirty="0" smtClean="0"/>
              <a:t> соревнований </a:t>
            </a:r>
            <a:r>
              <a:rPr lang="ru-RU" sz="1600" b="1" dirty="0"/>
              <a:t>был очень высоким. Это подтвердили члены Союза таэквон-до. </a:t>
            </a:r>
            <a:r>
              <a:rPr lang="ru-RU" sz="1600" b="1" dirty="0" smtClean="0"/>
              <a:t>На турнире было </a:t>
            </a:r>
            <a:r>
              <a:rPr lang="ru-RU" sz="1600" b="1" dirty="0"/>
              <a:t>очень много гостей: Михаил </a:t>
            </a:r>
            <a:r>
              <a:rPr lang="ru-RU" sz="1600" b="1" dirty="0" err="1"/>
              <a:t>Кылварт</a:t>
            </a:r>
            <a:r>
              <a:rPr lang="ru-RU" sz="1600" b="1" dirty="0"/>
              <a:t>, Мэр Таллинна, Мэр </a:t>
            </a:r>
            <a:r>
              <a:rPr lang="ru-RU" sz="1600" b="1" dirty="0" smtClean="0"/>
              <a:t>Силламяэ, ведущие </a:t>
            </a:r>
            <a:r>
              <a:rPr lang="ru-RU" sz="1600" b="1" dirty="0"/>
              <a:t>мастера из самой родины таэквон-до (из Кореи) и другие. </a:t>
            </a:r>
            <a:endParaRPr lang="ru-RU" sz="1600" b="1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9464" name="Picture 8" descr="C:\Users\Диана\Desktop\IMGP10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125" y="3284984"/>
            <a:ext cx="152694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162" y="3596823"/>
            <a:ext cx="290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Задача выполнена более чем успешно!!!</a:t>
            </a:r>
          </a:p>
        </p:txBody>
      </p:sp>
    </p:spTree>
    <p:extLst>
      <p:ext uri="{BB962C8B-B14F-4D97-AF65-F5344CB8AC3E}">
        <p14:creationId xmlns:p14="http://schemas.microsoft.com/office/powerpoint/2010/main" xmlns="" val="93446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2000"/>
    </mc:Choice>
    <mc:Fallback>
      <p:transition spd="slow" advClick="0" advTm="2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362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ЗАДАЧИ: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1106" y="1052736"/>
            <a:ext cx="77048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Сокращение количества молодых людей ведущих губительный для здоровья и благополучия   населения</a:t>
            </a:r>
            <a:r>
              <a:rPr lang="ru-RU" sz="2000" dirty="0"/>
              <a:t> </a:t>
            </a:r>
            <a:r>
              <a:rPr lang="ru-RU" sz="2000" dirty="0" smtClean="0"/>
              <a:t> Силламяэ образ жизни.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Высокие спортивные достижения спортсменов из Силламяэ на Чемпионате Эстонии по таэквон-до.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Вооружение молодёжи навыками самообороны.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Духовное воспитание с целью применения своих возможностей лишь на благо: помощь слабым, старикам, детям, забота о чистоте города и т.д. А дух соперничества – лишь на соревнованиях.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Формирование интереса к занятиям таэквон-до в работе с детьми дошкольного возраста.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Повышение информированности подростков и молодёжи о здоровом образе жизни и составлении своего досуга в свободное от занятий время.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Формирование вкуса к «правильному» здоровому досугу.</a:t>
            </a:r>
          </a:p>
        </p:txBody>
      </p:sp>
    </p:spTree>
    <p:extLst>
      <p:ext uri="{BB962C8B-B14F-4D97-AF65-F5344CB8AC3E}">
        <p14:creationId xmlns:p14="http://schemas.microsoft.com/office/powerpoint/2010/main" xmlns="" val="9755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ТРЕТИЙ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95366" y="1291819"/>
            <a:ext cx="886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Организация Чемпионата Эстонии по таэквон-до в Силламяэ. Октябрь – 2013.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3962346"/>
              </p:ext>
            </p:extLst>
          </p:nvPr>
        </p:nvGraphicFramePr>
        <p:xfrm>
          <a:off x="899592" y="2557521"/>
          <a:ext cx="2382090" cy="2926079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2382090"/>
              </a:tblGrid>
              <a:tr h="4501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91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Информирование в СМИ о результатах выступления спортсменов из Силламяэ на Чемпионате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Эстонии </a:t>
                      </a:r>
                      <a:r>
                        <a:rPr lang="ru-RU" sz="1800" b="1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Таэквон-до.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13154"/>
            <a:ext cx="5043178" cy="40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289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12447"/>
            <a:ext cx="536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ЭКСПАНСИЯ ТАЭКВОН-ДО В СИЛЛАМЯЭ  В 2012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17584" y="1486525"/>
            <a:ext cx="169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СПОРТИВНЫЙ</a:t>
            </a:r>
          </a:p>
          <a:p>
            <a:r>
              <a:rPr lang="ru-RU" dirty="0" smtClean="0"/>
              <a:t>КОМПЛЕКС </a:t>
            </a:r>
          </a:p>
          <a:p>
            <a:r>
              <a:rPr lang="ru-RU" dirty="0" smtClean="0"/>
              <a:t>«КАЛЕВ – 15</a:t>
            </a:r>
          </a:p>
          <a:p>
            <a:r>
              <a:rPr lang="ru-RU" dirty="0" smtClean="0"/>
              <a:t>ЧЕЛОВЕК.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3487724"/>
            <a:ext cx="424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ДЕТСКИЙ САД «СВЕТЛЯЧОК»</a:t>
            </a:r>
          </a:p>
          <a:p>
            <a:pPr algn="ctr"/>
            <a:r>
              <a:rPr lang="ru-RU" dirty="0" smtClean="0"/>
              <a:t>- 7 ЧЕЛОВЕК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7032" y="3487723"/>
            <a:ext cx="359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ДЕТСКИЙ САД «СОЛНЫШКО» </a:t>
            </a:r>
          </a:p>
          <a:p>
            <a:pPr algn="ctr"/>
            <a:r>
              <a:rPr lang="ru-RU" dirty="0" smtClean="0"/>
              <a:t>– 15 ЧЕЛОВЕК.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751" y="1494135"/>
            <a:ext cx="2474329" cy="18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88255"/>
            <a:ext cx="3686105" cy="15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084" y="4181548"/>
            <a:ext cx="2766932" cy="15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3235" y="1494134"/>
            <a:ext cx="2502408" cy="188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5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3" y="233627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ОЖИДАЕМЫЕ РЕЗУЛЬТАТЫ: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1106" y="1260043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Сокращение количества молодых людей ведущих вредный для здоровья и благополучия населения Силламяэ образ жизни.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Рост популярности  утренних (перед школой или работой), ежедневных занятий на свежем воздухе на игровых площадках возле дома, что очень развито в таких странах, как Япония, Китай и др., а в последние несколько лет и во многих регионах России.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Завоевание наград высшей пробы на Чемпионате Эстонии по таэквон-до.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Снижение преступности в городе. Готовность занимающихся таэквон-до молодых ребят оказать бескорыстную помощь старикам, детям и другим социальным слоям населения.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Рост количества занимающихся таэквон-до.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Подготовка к проведению в Силламяэ чемпионата Эстонии по таэквон-до.</a:t>
            </a:r>
          </a:p>
        </p:txBody>
      </p:sp>
    </p:spTree>
    <p:extLst>
      <p:ext uri="{BB962C8B-B14F-4D97-AF65-F5344CB8AC3E}">
        <p14:creationId xmlns:p14="http://schemas.microsoft.com/office/powerpoint/2010/main" xmlns="" val="278859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3" y="233627"/>
            <a:ext cx="576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СОТРУДНИЧЕСТВО: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31106" y="1260043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Спортивный комплекс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Калев</a:t>
            </a:r>
            <a:r>
              <a:rPr lang="ru-RU" sz="2000" b="1" dirty="0" smtClean="0"/>
              <a:t>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Детский садик </a:t>
            </a:r>
            <a:r>
              <a:rPr lang="ru-RU" sz="2000" b="1" dirty="0" smtClean="0"/>
              <a:t>«Солнышко»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Детский садик </a:t>
            </a:r>
            <a:r>
              <a:rPr lang="ru-RU" sz="2000" b="1" dirty="0" smtClean="0"/>
              <a:t>«Светлячок»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Планировалось привлечь к сотрудничеству детские садики «</a:t>
            </a:r>
            <a:r>
              <a:rPr lang="ru-RU" sz="2000" dirty="0" err="1" smtClean="0"/>
              <a:t>Пяясупесу</a:t>
            </a:r>
            <a:r>
              <a:rPr lang="ru-RU" sz="2000" dirty="0" smtClean="0"/>
              <a:t>» и «Алые паруса»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Планировалось привлечь к сотрудничеству детский дом «</a:t>
            </a:r>
            <a:r>
              <a:rPr lang="et-EE" sz="2000" dirty="0" smtClean="0"/>
              <a:t>Lootus</a:t>
            </a:r>
            <a:r>
              <a:rPr lang="ru-RU" sz="2000" dirty="0" smtClean="0"/>
              <a:t>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377" y="3394364"/>
            <a:ext cx="669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Примечание: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83506" y="4012265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В сентябре 2013 количество занимающихся таэквон-до выросло с 37 (по данным на сентябрь 2012)  до 65.  В сентябре 2013 секции таэквон-до открылись также в садиках «</a:t>
            </a:r>
            <a:r>
              <a:rPr lang="ru-RU" sz="2000" b="1" dirty="0" err="1" smtClean="0"/>
              <a:t>Пяясупесу</a:t>
            </a:r>
            <a:r>
              <a:rPr lang="ru-RU" sz="2000" b="1" dirty="0" smtClean="0"/>
              <a:t>»</a:t>
            </a:r>
            <a:r>
              <a:rPr lang="ru-RU" sz="2000" dirty="0" smtClean="0"/>
              <a:t> и </a:t>
            </a:r>
            <a:r>
              <a:rPr lang="ru-RU" sz="2000" b="1" dirty="0" smtClean="0"/>
              <a:t>«Алые паруса»</a:t>
            </a:r>
            <a:r>
              <a:rPr lang="ru-RU" sz="2000" dirty="0" smtClean="0"/>
              <a:t>, а также в детском доме </a:t>
            </a:r>
            <a:r>
              <a:rPr lang="ru-RU" sz="2000" b="1" dirty="0" smtClean="0"/>
              <a:t>«</a:t>
            </a:r>
            <a:r>
              <a:rPr lang="et-EE" sz="2000" b="1" dirty="0" smtClean="0"/>
              <a:t>Lootus</a:t>
            </a:r>
            <a:r>
              <a:rPr lang="ru-RU" sz="2000" b="1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294857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ПЕРВЫЙ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344" y="1316961"/>
            <a:ext cx="8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Тренировочный процесс (городские соревнования) Март – август 2013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8687765"/>
              </p:ext>
            </p:extLst>
          </p:nvPr>
        </p:nvGraphicFramePr>
        <p:xfrm>
          <a:off x="395536" y="1844825"/>
          <a:ext cx="8025534" cy="183505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6471344"/>
                <a:gridCol w="1554190"/>
              </a:tblGrid>
              <a:tr h="37201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9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1. Организация тренировочного процесса в спортивном комплексе "</a:t>
                      </a:r>
                      <a:r>
                        <a:rPr lang="ru-RU" sz="1800" dirty="0" err="1" smtClean="0"/>
                        <a:t>Калев</a:t>
                      </a:r>
                      <a:r>
                        <a:rPr lang="ru-RU" sz="1800" dirty="0" smtClean="0"/>
                        <a:t>", а также в детских садиках Солнышко и Светлячок. Для</a:t>
                      </a:r>
                      <a:r>
                        <a:rPr lang="ru-RU" sz="1800" baseline="0" dirty="0" smtClean="0"/>
                        <a:t> данной задачи было куплено и установлено всё самое современное оборудование и тренировочная амуниция.</a:t>
                      </a:r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Непрерывно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81" name="Picture 9" descr="C:\Users\Диана\Desktop\Новая папка (3)\WMPed62dd1e-f279-4b5a-ae59-e1c634c9e9e3[1]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849" y="3956037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Диана\Desktop\Новая папка (3)\IMAG0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56037"/>
            <a:ext cx="508705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48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ПЕРВЫЙ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344" y="1316961"/>
            <a:ext cx="8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Тренировочный процесс (городские соревнования) Март – август 2013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6390707"/>
              </p:ext>
            </p:extLst>
          </p:nvPr>
        </p:nvGraphicFramePr>
        <p:xfrm>
          <a:off x="395536" y="1844825"/>
          <a:ext cx="8025534" cy="156073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6471344"/>
                <a:gridCol w="1554190"/>
              </a:tblGrid>
              <a:tr h="37201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Пропаганда здорового образа жизни через СМИ: </a:t>
                      </a:r>
                      <a:r>
                        <a:rPr lang="ru-RU" sz="1800" dirty="0" err="1" smtClean="0"/>
                        <a:t>Силламяэский</a:t>
                      </a:r>
                      <a:r>
                        <a:rPr lang="ru-RU" sz="1800" dirty="0" smtClean="0"/>
                        <a:t> вестник, molodoi.ee., официальный сайт города Силламяэ, плакаты в целевых учреждениях, собственные интернет ресурсы и др.</a:t>
                      </a:r>
                      <a:endParaRPr lang="ru-RU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Непрерывно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C:\Users\Диана\Desktop\Новая папка (3)\КАРТ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6799"/>
            <a:ext cx="2688731" cy="19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иана\Desktop\Моментальный снимок 1 (15.12.2013 1-5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255" y="3594622"/>
            <a:ext cx="4524201" cy="235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82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ПЕРВЫЙ ЭТАП РЕАЛИЗАЦИИ ПРОЕКТА: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4344" y="1316961"/>
            <a:ext cx="848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Тренировочный процесс (городские соревнования) Март – август 2013</a:t>
            </a:r>
            <a:endParaRPr lang="ru-RU" sz="20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2302336"/>
              </p:ext>
            </p:extLst>
          </p:nvPr>
        </p:nvGraphicFramePr>
        <p:xfrm>
          <a:off x="395536" y="1844825"/>
          <a:ext cx="8025534" cy="128641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6471344"/>
                <a:gridCol w="1554190"/>
              </a:tblGrid>
              <a:tr h="37201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</a:t>
                      </a:r>
                      <a:r>
                        <a:rPr lang="ru-RU" dirty="0" smtClean="0"/>
                        <a:t>Организация и проведение соревнований в детских садиках «Солнышко»</a:t>
                      </a:r>
                      <a:r>
                        <a:rPr lang="ru-RU" baseline="0" dirty="0" smtClean="0"/>
                        <a:t> и «Светлячок», а также среди школьников Силламяэ в СК «</a:t>
                      </a:r>
                      <a:r>
                        <a:rPr lang="ru-RU" baseline="0" dirty="0" err="1" smtClean="0"/>
                        <a:t>Калев</a:t>
                      </a:r>
                      <a:r>
                        <a:rPr lang="ru-RU" baseline="0" dirty="0" smtClean="0"/>
                        <a:t>»</a:t>
                      </a:r>
                      <a:endParaRPr lang="ru-RU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20" name="Picture 4" descr="C:\Users\Диана\Desktop\Новая папка (3)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0824" y="3315994"/>
            <a:ext cx="7149852" cy="25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04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ана\Desktop\Новая папка (3)\ФЛАГ КЮ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136" y="1"/>
            <a:ext cx="3457863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4734342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태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권</a:t>
            </a:r>
          </a:p>
          <a:p>
            <a:r>
              <a:rPr lang="ko-KR" alt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도 </a:t>
            </a:r>
            <a:r>
              <a:rPr lang="ru-RU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t-EE" altLang="ko-KR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ARENG </a:t>
            </a:r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TAEKWON-DO </a:t>
            </a:r>
            <a:r>
              <a:rPr lang="et-EE" sz="4000" dirty="0" smtClean="0">
                <a:solidFill>
                  <a:schemeClr val="bg1">
                    <a:lumMod val="8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SILLAMAEL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9015" y="551723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</a:rPr>
              <a:t>..</a:t>
            </a:r>
            <a:endParaRPr lang="ru-RU" sz="4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330" y="116632"/>
            <a:ext cx="5760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ПЕРВЫЙ ЭТАП РЕАЛИЗАЦИИ ПРОЕКТА:</a:t>
            </a:r>
            <a:endParaRPr lang="ru-RU" sz="3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1206725"/>
              </p:ext>
            </p:extLst>
          </p:nvPr>
        </p:nvGraphicFramePr>
        <p:xfrm>
          <a:off x="251520" y="1776560"/>
          <a:ext cx="3168352" cy="210312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2376264"/>
                <a:gridCol w="792088"/>
              </a:tblGrid>
              <a:tr h="33878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54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</a:t>
                      </a:r>
                      <a:r>
                        <a:rPr lang="ru-RU" dirty="0" smtClean="0"/>
                        <a:t>Организация </a:t>
                      </a:r>
                      <a:r>
                        <a:rPr lang="ru-RU" i="1" u="sng" dirty="0" smtClean="0"/>
                        <a:t>здорового </a:t>
                      </a:r>
                      <a:r>
                        <a:rPr lang="ru-RU" dirty="0" smtClean="0"/>
                        <a:t>досуга для спортсменов, а также для всех желающих.</a:t>
                      </a:r>
                    </a:p>
                    <a:p>
                      <a:r>
                        <a:rPr lang="ru-RU" i="1" u="sng" dirty="0" smtClean="0"/>
                        <a:t>«Спортивный пикник».</a:t>
                      </a:r>
                      <a:endParaRPr lang="ru-RU" i="1" u="sn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C:\Users\Диана\Desktop\Новая папка (3)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11008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Диана\Desktop\Новая папка (3)\20130525_155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1048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Диана\Desktop\Новая папка (3)\20130525_170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480" y="3843256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Диана\Desktop\Новая папка (3)\20130525_1741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480" y="1628800"/>
            <a:ext cx="2520000" cy="18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Диана\Desktop\Новая папка (3)\Безымянный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794" y="4149080"/>
            <a:ext cx="2623886" cy="147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594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smtClean="0">
            <a:solidFill>
              <a:schemeClr val="bg1">
                <a:lumMod val="85000"/>
              </a:schemeClr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1344</Words>
  <Application>Microsoft Office PowerPoint</Application>
  <PresentationFormat>On-screen Show (4:3)</PresentationFormat>
  <Paragraphs>195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hp</cp:lastModifiedBy>
  <cp:revision>46</cp:revision>
  <dcterms:created xsi:type="dcterms:W3CDTF">2013-12-14T22:30:42Z</dcterms:created>
  <dcterms:modified xsi:type="dcterms:W3CDTF">2013-12-22T17:26:29Z</dcterms:modified>
</cp:coreProperties>
</file>