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0"/>
  </p:notesMasterIdLst>
  <p:sldIdLst>
    <p:sldId id="256" r:id="rId2"/>
    <p:sldId id="280" r:id="rId3"/>
    <p:sldId id="258" r:id="rId4"/>
    <p:sldId id="267" r:id="rId5"/>
    <p:sldId id="279" r:id="rId6"/>
    <p:sldId id="271" r:id="rId7"/>
    <p:sldId id="272" r:id="rId8"/>
    <p:sldId id="273" r:id="rId9"/>
    <p:sldId id="274" r:id="rId10"/>
    <p:sldId id="275" r:id="rId11"/>
    <p:sldId id="269" r:id="rId12"/>
    <p:sldId id="270" r:id="rId13"/>
    <p:sldId id="276" r:id="rId14"/>
    <p:sldId id="266" r:id="rId15"/>
    <p:sldId id="277" r:id="rId16"/>
    <p:sldId id="262" r:id="rId17"/>
    <p:sldId id="263" r:id="rId18"/>
    <p:sldId id="265" r:id="rId1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defTabSz="457200"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defTabSz="457200"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defTabSz="457200"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defTabSz="457200"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snapToObjects="1">
      <p:cViewPr varScale="1">
        <p:scale>
          <a:sx n="73" d="100"/>
          <a:sy n="73" d="100"/>
        </p:scale>
        <p:origin x="-1278"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äise kohatäid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t-EE"/>
          </a:p>
        </p:txBody>
      </p:sp>
      <p:sp>
        <p:nvSpPr>
          <p:cNvPr id="3" name="Kuupäeva kohatäid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048D2BE-B7CB-42E8-9201-3EF873662771}" type="datetimeFigureOut">
              <a:rPr lang="et-EE" smtClean="0"/>
              <a:pPr/>
              <a:t>13.06.2017</a:t>
            </a:fld>
            <a:endParaRPr lang="et-EE"/>
          </a:p>
        </p:txBody>
      </p:sp>
      <p:sp>
        <p:nvSpPr>
          <p:cNvPr id="4" name="Slaidi pildi kohatäide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t-EE"/>
          </a:p>
        </p:txBody>
      </p:sp>
      <p:sp>
        <p:nvSpPr>
          <p:cNvPr id="5" name="Märkmete kohatäid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t-EE"/>
          </a:p>
        </p:txBody>
      </p:sp>
      <p:sp>
        <p:nvSpPr>
          <p:cNvPr id="6" name="Jaluse kohatäid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t-EE"/>
          </a:p>
        </p:txBody>
      </p:sp>
      <p:sp>
        <p:nvSpPr>
          <p:cNvPr id="7" name="Slaidinumbri kohatäid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CEBA41A-EF05-4E8D-A4BB-D7B69858D048}" type="slidenum">
              <a:rPr lang="et-EE" smtClean="0"/>
              <a:pPr/>
              <a:t>‹#›</a:t>
            </a:fld>
            <a:endParaRPr lang="et-EE"/>
          </a:p>
        </p:txBody>
      </p:sp>
    </p:spTree>
    <p:extLst>
      <p:ext uri="{BB962C8B-B14F-4D97-AF65-F5344CB8AC3E}">
        <p14:creationId xmlns="" xmlns:p14="http://schemas.microsoft.com/office/powerpoint/2010/main" val="8722625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i pildi kohatäide 1"/>
          <p:cNvSpPr>
            <a:spLocks noGrp="1" noRot="1" noChangeAspect="1"/>
          </p:cNvSpPr>
          <p:nvPr>
            <p:ph type="sldImg"/>
          </p:nvPr>
        </p:nvSpPr>
        <p:spPr/>
      </p:sp>
      <p:sp>
        <p:nvSpPr>
          <p:cNvPr id="3" name="Märkmete kohatäide 2"/>
          <p:cNvSpPr>
            <a:spLocks noGrp="1"/>
          </p:cNvSpPr>
          <p:nvPr>
            <p:ph type="body" idx="1"/>
          </p:nvPr>
        </p:nvSpPr>
        <p:spPr/>
        <p:txBody>
          <a:bodyPr/>
          <a:lstStyle/>
          <a:p>
            <a:endParaRPr lang="et-EE" dirty="0"/>
          </a:p>
        </p:txBody>
      </p:sp>
      <p:sp>
        <p:nvSpPr>
          <p:cNvPr id="4" name="Slaidinumbri kohatäide 3"/>
          <p:cNvSpPr>
            <a:spLocks noGrp="1"/>
          </p:cNvSpPr>
          <p:nvPr>
            <p:ph type="sldNum" idx="10"/>
          </p:nvPr>
        </p:nvSpPr>
        <p:spPr/>
        <p:txBody>
          <a:bodyPr/>
          <a:lstStyle/>
          <a:p>
            <a:fld id="{8B38DBA3-52F9-4AF4-A6A4-FA4D7DB2F99C}" type="slidenum">
              <a:rPr lang="et-EE" smtClean="0"/>
              <a:pPr/>
              <a:t>5</a:t>
            </a:fld>
            <a:endParaRPr lang="et-EE"/>
          </a:p>
        </p:txBody>
      </p:sp>
    </p:spTree>
    <p:extLst>
      <p:ext uri="{BB962C8B-B14F-4D97-AF65-F5344CB8AC3E}">
        <p14:creationId xmlns="" xmlns:p14="http://schemas.microsoft.com/office/powerpoint/2010/main" val="271438753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itelslaid">
    <p:spTree>
      <p:nvGrpSpPr>
        <p:cNvPr id="1" name=""/>
        <p:cNvGrpSpPr/>
        <p:nvPr/>
      </p:nvGrpSpPr>
      <p:grpSpPr>
        <a:xfrm>
          <a:off x="0" y="0"/>
          <a:ext cx="0" cy="0"/>
          <a:chOff x="0" y="0"/>
          <a:chExt cx="0" cy="0"/>
        </a:xfrm>
      </p:grpSpPr>
      <p:pic>
        <p:nvPicPr>
          <p:cNvPr id="4" name="Picture 7" descr="sotsmin_3lovi_est.png"/>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a:off x="174625" y="261938"/>
            <a:ext cx="2881313" cy="11525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922866" y="2130425"/>
            <a:ext cx="7772400" cy="1470025"/>
          </a:xfrm>
        </p:spPr>
        <p:txBody>
          <a:bodyPr/>
          <a:lstStyle>
            <a:lvl1pPr algn="l">
              <a:defRPr>
                <a:latin typeface="Roboto Regular"/>
                <a:cs typeface="Roboto Regular"/>
              </a:defRPr>
            </a:lvl1pPr>
          </a:lstStyle>
          <a:p>
            <a:r>
              <a:rPr lang="et-EE" smtClean="0"/>
              <a:t>Muutke pealkirja laadi</a:t>
            </a:r>
            <a:endParaRPr lang="en-GB" dirty="0"/>
          </a:p>
        </p:txBody>
      </p:sp>
      <p:sp>
        <p:nvSpPr>
          <p:cNvPr id="3" name="Subtitle 2"/>
          <p:cNvSpPr>
            <a:spLocks noGrp="1"/>
          </p:cNvSpPr>
          <p:nvPr>
            <p:ph type="subTitle" idx="1"/>
          </p:nvPr>
        </p:nvSpPr>
        <p:spPr>
          <a:xfrm>
            <a:off x="922866" y="3886200"/>
            <a:ext cx="6400800" cy="1752600"/>
          </a:xfrm>
        </p:spPr>
        <p:txBody>
          <a:bodyPr/>
          <a:lstStyle>
            <a:lvl1pPr marL="0" indent="0" algn="l">
              <a:buNone/>
              <a:defRPr>
                <a:solidFill>
                  <a:schemeClr val="tx1">
                    <a:tint val="75000"/>
                  </a:schemeClr>
                </a:solidFill>
                <a:latin typeface="Roboto Regular"/>
                <a:cs typeface="Roboto Regular"/>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t-EE" smtClean="0"/>
              <a:t>Klõpsake laadi muutmiseks</a:t>
            </a:r>
            <a:endParaRPr lang="en-GB" dirty="0"/>
          </a:p>
        </p:txBody>
      </p:sp>
      <p:sp>
        <p:nvSpPr>
          <p:cNvPr id="5" name="Date Placeholder 3"/>
          <p:cNvSpPr>
            <a:spLocks noGrp="1"/>
          </p:cNvSpPr>
          <p:nvPr>
            <p:ph type="dt" sz="half" idx="10"/>
          </p:nvPr>
        </p:nvSpPr>
        <p:spPr/>
        <p:txBody>
          <a:bodyPr/>
          <a:lstStyle>
            <a:lvl1pPr>
              <a:defRPr smtClean="0">
                <a:latin typeface="Roboto Regular"/>
                <a:cs typeface="Roboto Regular"/>
              </a:defRPr>
            </a:lvl1pPr>
          </a:lstStyle>
          <a:p>
            <a:pPr>
              <a:defRPr/>
            </a:pPr>
            <a:fld id="{FA1D4616-8412-4848-B0D5-99C3FC47EB47}" type="datetimeFigureOut">
              <a:rPr lang="en-US"/>
              <a:pPr>
                <a:defRPr/>
              </a:pPr>
              <a:t>6/13/2017</a:t>
            </a:fld>
            <a:endParaRPr lang="en-GB"/>
          </a:p>
        </p:txBody>
      </p:sp>
      <p:sp>
        <p:nvSpPr>
          <p:cNvPr id="6" name="Footer Placeholder 4"/>
          <p:cNvSpPr>
            <a:spLocks noGrp="1"/>
          </p:cNvSpPr>
          <p:nvPr>
            <p:ph type="ftr" sz="quarter" idx="11"/>
          </p:nvPr>
        </p:nvSpPr>
        <p:spPr/>
        <p:txBody>
          <a:bodyPr/>
          <a:lstStyle>
            <a:lvl1pPr>
              <a:defRPr>
                <a:latin typeface="Roboto Regular"/>
                <a:cs typeface="Roboto Regula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C1B2F2BC-1D6C-4C0C-9E61-6F8AAF5E917B}" type="slidenum">
              <a:rPr lang="en-GB" altLang="et-EE"/>
              <a:pPr/>
              <a:t>‹#›</a:t>
            </a:fld>
            <a:endParaRPr lang="en-GB" altLang="et-EE"/>
          </a:p>
        </p:txBody>
      </p:sp>
    </p:spTree>
    <p:extLst>
      <p:ext uri="{BB962C8B-B14F-4D97-AF65-F5344CB8AC3E}">
        <p14:creationId xmlns="" xmlns:p14="http://schemas.microsoft.com/office/powerpoint/2010/main" val="255752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itel ja vertikaal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GB"/>
          </a:p>
        </p:txBody>
      </p:sp>
      <p:sp>
        <p:nvSpPr>
          <p:cNvPr id="3" name="Vertical Text Placeholder 2"/>
          <p:cNvSpPr>
            <a:spLocks noGrp="1"/>
          </p:cNvSpPr>
          <p:nvPr>
            <p:ph type="body" orient="vert" idx="1"/>
          </p:nvPr>
        </p:nvSpPr>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GB"/>
          </a:p>
        </p:txBody>
      </p:sp>
      <p:sp>
        <p:nvSpPr>
          <p:cNvPr id="4" name="Date Placeholder 3"/>
          <p:cNvSpPr>
            <a:spLocks noGrp="1"/>
          </p:cNvSpPr>
          <p:nvPr>
            <p:ph type="dt" sz="half" idx="10"/>
          </p:nvPr>
        </p:nvSpPr>
        <p:spPr/>
        <p:txBody>
          <a:bodyPr/>
          <a:lstStyle>
            <a:lvl1pPr>
              <a:defRPr/>
            </a:lvl1pPr>
          </a:lstStyle>
          <a:p>
            <a:pPr>
              <a:defRPr/>
            </a:pPr>
            <a:fld id="{C79AEC8E-67D0-45F7-ACA2-D756F47E4B3F}" type="datetimeFigureOut">
              <a:rPr lang="en-US"/>
              <a:pPr>
                <a:defRPr/>
              </a:pPr>
              <a:t>6/13/2017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D2DFF427-EEF8-40AB-90E3-063F31F549E3}" type="slidenum">
              <a:rPr lang="en-GB" altLang="et-EE"/>
              <a:pPr/>
              <a:t>‹#›</a:t>
            </a:fld>
            <a:endParaRPr lang="en-GB" altLang="et-EE"/>
          </a:p>
        </p:txBody>
      </p:sp>
    </p:spTree>
    <p:extLst>
      <p:ext uri="{BB962C8B-B14F-4D97-AF65-F5344CB8AC3E}">
        <p14:creationId xmlns="" xmlns:p14="http://schemas.microsoft.com/office/powerpoint/2010/main" val="3489806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altiitel ja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t-EE" smtClean="0"/>
              <a:t>Muutke pealkirja laadi</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GB"/>
          </a:p>
        </p:txBody>
      </p:sp>
      <p:sp>
        <p:nvSpPr>
          <p:cNvPr id="4" name="Date Placeholder 3"/>
          <p:cNvSpPr>
            <a:spLocks noGrp="1"/>
          </p:cNvSpPr>
          <p:nvPr>
            <p:ph type="dt" sz="half" idx="10"/>
          </p:nvPr>
        </p:nvSpPr>
        <p:spPr/>
        <p:txBody>
          <a:bodyPr/>
          <a:lstStyle>
            <a:lvl1pPr>
              <a:defRPr/>
            </a:lvl1pPr>
          </a:lstStyle>
          <a:p>
            <a:pPr>
              <a:defRPr/>
            </a:pPr>
            <a:fld id="{F6AE4918-CFFB-4F73-8410-FC5DEF7A52E2}" type="datetimeFigureOut">
              <a:rPr lang="en-US"/>
              <a:pPr>
                <a:defRPr/>
              </a:pPr>
              <a:t>6/13/2017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DA0BF63D-ED33-468E-89C4-3BEA2ECAD932}" type="slidenum">
              <a:rPr lang="en-GB" altLang="et-EE"/>
              <a:pPr/>
              <a:t>‹#›</a:t>
            </a:fld>
            <a:endParaRPr lang="en-GB" altLang="et-EE"/>
          </a:p>
        </p:txBody>
      </p:sp>
    </p:spTree>
    <p:extLst>
      <p:ext uri="{BB962C8B-B14F-4D97-AF65-F5344CB8AC3E}">
        <p14:creationId xmlns="" xmlns:p14="http://schemas.microsoft.com/office/powerpoint/2010/main" val="12218837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Tiitel ja sisu">
    <p:spTree>
      <p:nvGrpSpPr>
        <p:cNvPr id="1" name=""/>
        <p:cNvGrpSpPr/>
        <p:nvPr/>
      </p:nvGrpSpPr>
      <p:grpSpPr>
        <a:xfrm>
          <a:off x="0" y="0"/>
          <a:ext cx="0" cy="0"/>
          <a:chOff x="0" y="0"/>
          <a:chExt cx="0" cy="0"/>
        </a:xfrm>
      </p:grpSpPr>
      <p:sp>
        <p:nvSpPr>
          <p:cNvPr id="2" name="Pealkiri 1"/>
          <p:cNvSpPr txBox="1">
            <a:spLocks noGrp="1"/>
          </p:cNvSpPr>
          <p:nvPr>
            <p:ph type="title"/>
          </p:nvPr>
        </p:nvSpPr>
        <p:spPr>
          <a:xfrm>
            <a:off x="457200" y="274637"/>
            <a:ext cx="8229600" cy="1143000"/>
          </a:xfrm>
          <a:prstGeom prst="rect">
            <a:avLst/>
          </a:prstGeom>
          <a:noFill/>
        </p:spPr>
        <p:txBody>
          <a:bodyPr wrap="square" anchor="ctr"/>
          <a:lstStyle>
            <a:lvl1pPr lvl="0">
              <a:defRPr/>
            </a:lvl1pPr>
          </a:lstStyle>
          <a:p>
            <a:pPr lvl="0"/>
            <a:r>
              <a:rPr/>
              <a:t>Muutke tiitli laadi</a:t>
            </a:r>
          </a:p>
        </p:txBody>
      </p:sp>
      <p:sp>
        <p:nvSpPr>
          <p:cNvPr id="3" name="Teksti kohatäide 2"/>
          <p:cNvSpPr txBox="1">
            <a:spLocks noGrp="1"/>
          </p:cNvSpPr>
          <p:nvPr>
            <p:ph type="body" idx="1"/>
          </p:nvPr>
        </p:nvSpPr>
        <p:spPr>
          <a:xfrm>
            <a:off x="457200" y="1600200"/>
            <a:ext cx="8229600" cy="4525962"/>
          </a:xfrm>
          <a:prstGeom prst="rect">
            <a:avLst/>
          </a:prstGeom>
          <a:noFill/>
        </p:spPr>
        <p:txBody>
          <a:bodyPr wrap="square" anchor="t"/>
          <a:lstStyle>
            <a:lvl1pPr lvl="0">
              <a:defRPr/>
            </a:lvl1pPr>
          </a:lstStyle>
          <a:p>
            <a:pPr lvl="0"/>
            <a:r>
              <a:rPr/>
              <a:t>Muutke teksti laade</a:t>
            </a:r>
          </a:p>
          <a:p>
            <a:pPr lvl="1"/>
            <a:r>
              <a:rPr/>
              <a:t>Teine tase</a:t>
            </a:r>
          </a:p>
          <a:p>
            <a:pPr lvl="2"/>
            <a:r>
              <a:rPr/>
              <a:t>Kolmas tase</a:t>
            </a:r>
          </a:p>
          <a:p>
            <a:pPr lvl="3"/>
            <a:r>
              <a:rPr/>
              <a:t>Neljas tase</a:t>
            </a:r>
          </a:p>
          <a:p>
            <a:pPr lvl="4"/>
            <a:r>
              <a:rPr/>
              <a:t>Viies tase</a:t>
            </a:r>
          </a:p>
        </p:txBody>
      </p:sp>
      <p:sp>
        <p:nvSpPr>
          <p:cNvPr id="4" name="Kuupäeva kohatäide 3"/>
          <p:cNvSpPr txBox="1">
            <a:spLocks noGrp="1"/>
          </p:cNvSpPr>
          <p:nvPr>
            <p:ph type="dt" idx="10"/>
          </p:nvPr>
        </p:nvSpPr>
        <p:spPr>
          <a:xfrm>
            <a:off x="457200" y="6356351"/>
            <a:ext cx="2133600" cy="365125"/>
          </a:xfrm>
          <a:prstGeom prst="rect">
            <a:avLst/>
          </a:prstGeom>
          <a:noFill/>
        </p:spPr>
        <p:txBody>
          <a:bodyPr wrap="square" anchor="ctr"/>
          <a:lstStyle>
            <a:lvl1pPr lvl="0">
              <a:defRPr/>
            </a:lvl1pPr>
          </a:lstStyle>
          <a:p>
            <a:endParaRPr/>
          </a:p>
        </p:txBody>
      </p:sp>
      <p:sp>
        <p:nvSpPr>
          <p:cNvPr id="5" name="Jaluse kohatäide 4"/>
          <p:cNvSpPr txBox="1">
            <a:spLocks noGrp="1"/>
          </p:cNvSpPr>
          <p:nvPr>
            <p:ph type="ftr" idx="11"/>
          </p:nvPr>
        </p:nvSpPr>
        <p:spPr>
          <a:xfrm>
            <a:off x="3124200" y="6356351"/>
            <a:ext cx="2895600" cy="365125"/>
          </a:xfrm>
          <a:prstGeom prst="rect">
            <a:avLst/>
          </a:prstGeom>
          <a:noFill/>
        </p:spPr>
        <p:txBody>
          <a:bodyPr wrap="square" anchor="ctr"/>
          <a:lstStyle>
            <a:lvl1pPr lvl="0">
              <a:defRPr/>
            </a:lvl1pPr>
          </a:lstStyle>
          <a:p>
            <a:endParaRPr/>
          </a:p>
        </p:txBody>
      </p:sp>
      <p:sp>
        <p:nvSpPr>
          <p:cNvPr id="6" name="Slaidinumbri kohatäide 5"/>
          <p:cNvSpPr txBox="1">
            <a:spLocks noGrp="1"/>
          </p:cNvSpPr>
          <p:nvPr>
            <p:ph type="sldNum" idx="12"/>
          </p:nvPr>
        </p:nvSpPr>
        <p:spPr>
          <a:xfrm>
            <a:off x="6553200" y="6356351"/>
            <a:ext cx="2133600" cy="365125"/>
          </a:xfrm>
          <a:prstGeom prst="rect">
            <a:avLst/>
          </a:prstGeom>
          <a:noFill/>
        </p:spPr>
        <p:txBody>
          <a:bodyPr wrap="square" anchor="ctr"/>
          <a:lstStyle>
            <a:lvl1pPr lvl="0">
              <a:defRPr/>
            </a:lvl1pPr>
          </a:lstStyle>
          <a:p>
            <a:fld id="{8B38DBA3-52F9-4AF4-A6A4-FA4D7DB2F99C}" type="slidenum">
              <a:rPr/>
              <a:pPr/>
              <a:t>‹#›</a:t>
            </a:fld>
            <a:endParaRPr/>
          </a:p>
        </p:txBody>
      </p:sp>
    </p:spTree>
    <p:extLst>
      <p:ext uri="{BB962C8B-B14F-4D97-AF65-F5344CB8AC3E}">
        <p14:creationId xmlns="" xmlns:p14="http://schemas.microsoft.com/office/powerpoint/2010/main" val="125743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Pealkiri ja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GB"/>
          </a:p>
        </p:txBody>
      </p:sp>
      <p:sp>
        <p:nvSpPr>
          <p:cNvPr id="3" name="Content Placeholder 2"/>
          <p:cNvSpPr>
            <a:spLocks noGrp="1"/>
          </p:cNvSpPr>
          <p:nvPr>
            <p:ph idx="1"/>
          </p:nvPr>
        </p:nvSpPr>
        <p:spPr/>
        <p:txBody>
          <a:body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GB"/>
          </a:p>
        </p:txBody>
      </p:sp>
      <p:sp>
        <p:nvSpPr>
          <p:cNvPr id="4" name="Date Placeholder 3"/>
          <p:cNvSpPr>
            <a:spLocks noGrp="1"/>
          </p:cNvSpPr>
          <p:nvPr>
            <p:ph type="dt" sz="half" idx="10"/>
          </p:nvPr>
        </p:nvSpPr>
        <p:spPr/>
        <p:txBody>
          <a:bodyPr/>
          <a:lstStyle>
            <a:lvl1pPr>
              <a:defRPr/>
            </a:lvl1pPr>
          </a:lstStyle>
          <a:p>
            <a:pPr>
              <a:defRPr/>
            </a:pPr>
            <a:fld id="{93DB624A-91B3-4E5E-A55B-014CD20151BD}" type="datetimeFigureOut">
              <a:rPr lang="en-US"/>
              <a:pPr>
                <a:defRPr/>
              </a:pPr>
              <a:t>6/13/2017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60B58DA1-AED4-4974-97E3-D1EDF3DA473C}" type="slidenum">
              <a:rPr lang="en-GB" altLang="et-EE"/>
              <a:pPr/>
              <a:t>‹#›</a:t>
            </a:fld>
            <a:endParaRPr lang="en-GB" altLang="et-EE"/>
          </a:p>
        </p:txBody>
      </p:sp>
    </p:spTree>
    <p:extLst>
      <p:ext uri="{BB962C8B-B14F-4D97-AF65-F5344CB8AC3E}">
        <p14:creationId xmlns="" xmlns:p14="http://schemas.microsoft.com/office/powerpoint/2010/main" val="25031989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Jaotise päis">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t-EE" smtClean="0"/>
              <a:t>Muutke pealkirja laadi</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t-EE" smtClean="0"/>
              <a:t>Muutke teksti laade</a:t>
            </a:r>
          </a:p>
        </p:txBody>
      </p:sp>
      <p:sp>
        <p:nvSpPr>
          <p:cNvPr id="4" name="Date Placeholder 3"/>
          <p:cNvSpPr>
            <a:spLocks noGrp="1"/>
          </p:cNvSpPr>
          <p:nvPr>
            <p:ph type="dt" sz="half" idx="10"/>
          </p:nvPr>
        </p:nvSpPr>
        <p:spPr/>
        <p:txBody>
          <a:bodyPr/>
          <a:lstStyle>
            <a:lvl1pPr>
              <a:defRPr/>
            </a:lvl1pPr>
          </a:lstStyle>
          <a:p>
            <a:pPr>
              <a:defRPr/>
            </a:pPr>
            <a:fld id="{B1DE198E-8851-469F-AF4D-132B9B2BB842}" type="datetimeFigureOut">
              <a:rPr lang="en-US"/>
              <a:pPr>
                <a:defRPr/>
              </a:pPr>
              <a:t>6/13/2017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50B4380E-AECF-4C74-9BC0-00D753D83691}" type="slidenum">
              <a:rPr lang="en-GB" altLang="et-EE"/>
              <a:pPr/>
              <a:t>‹#›</a:t>
            </a:fld>
            <a:endParaRPr lang="en-GB" altLang="et-EE"/>
          </a:p>
        </p:txBody>
      </p:sp>
    </p:spTree>
    <p:extLst>
      <p:ext uri="{BB962C8B-B14F-4D97-AF65-F5344CB8AC3E}">
        <p14:creationId xmlns="" xmlns:p14="http://schemas.microsoft.com/office/powerpoint/2010/main" val="251846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 sis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GB"/>
          </a:p>
        </p:txBody>
      </p:sp>
      <p:sp>
        <p:nvSpPr>
          <p:cNvPr id="5" name="Date Placeholder 3"/>
          <p:cNvSpPr>
            <a:spLocks noGrp="1"/>
          </p:cNvSpPr>
          <p:nvPr>
            <p:ph type="dt" sz="half" idx="10"/>
          </p:nvPr>
        </p:nvSpPr>
        <p:spPr/>
        <p:txBody>
          <a:bodyPr/>
          <a:lstStyle>
            <a:lvl1pPr>
              <a:defRPr/>
            </a:lvl1pPr>
          </a:lstStyle>
          <a:p>
            <a:pPr>
              <a:defRPr/>
            </a:pPr>
            <a:fld id="{69675035-B688-4084-AAEB-81E73A463890}" type="datetimeFigureOut">
              <a:rPr lang="en-US"/>
              <a:pPr>
                <a:defRPr/>
              </a:pPr>
              <a:t>6/13/2017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C749A494-C3AB-45EA-BB0F-91841BEA0B0E}" type="slidenum">
              <a:rPr lang="en-GB" altLang="et-EE"/>
              <a:pPr/>
              <a:t>‹#›</a:t>
            </a:fld>
            <a:endParaRPr lang="en-GB" altLang="et-EE"/>
          </a:p>
        </p:txBody>
      </p:sp>
    </p:spTree>
    <p:extLst>
      <p:ext uri="{BB962C8B-B14F-4D97-AF65-F5344CB8AC3E}">
        <p14:creationId xmlns="" xmlns:p14="http://schemas.microsoft.com/office/powerpoint/2010/main" val="35029750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õrdl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t-EE" smtClean="0"/>
              <a:t>Muutke pealkirja laadi</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t-EE" smtClean="0"/>
              <a:t>Muutke teksti laade</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GB"/>
          </a:p>
        </p:txBody>
      </p:sp>
      <p:sp>
        <p:nvSpPr>
          <p:cNvPr id="7" name="Date Placeholder 3"/>
          <p:cNvSpPr>
            <a:spLocks noGrp="1"/>
          </p:cNvSpPr>
          <p:nvPr>
            <p:ph type="dt" sz="half" idx="10"/>
          </p:nvPr>
        </p:nvSpPr>
        <p:spPr/>
        <p:txBody>
          <a:bodyPr/>
          <a:lstStyle>
            <a:lvl1pPr>
              <a:defRPr/>
            </a:lvl1pPr>
          </a:lstStyle>
          <a:p>
            <a:pPr>
              <a:defRPr/>
            </a:pPr>
            <a:fld id="{E4D1F93B-A749-4FF1-A7CF-9069E6833E43}" type="datetimeFigureOut">
              <a:rPr lang="en-US"/>
              <a:pPr>
                <a:defRPr/>
              </a:pPr>
              <a:t>6/13/2017</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7B54FCA3-6163-4F17-B4AD-C2A5DFC1CCEA}" type="slidenum">
              <a:rPr lang="en-GB" altLang="et-EE"/>
              <a:pPr/>
              <a:t>‹#›</a:t>
            </a:fld>
            <a:endParaRPr lang="en-GB" altLang="et-EE"/>
          </a:p>
        </p:txBody>
      </p:sp>
    </p:spTree>
    <p:extLst>
      <p:ext uri="{BB962C8B-B14F-4D97-AF65-F5344CB8AC3E}">
        <p14:creationId xmlns="" xmlns:p14="http://schemas.microsoft.com/office/powerpoint/2010/main" val="519371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inult pealkir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t-EE" smtClean="0"/>
              <a:t>Muutke pealkirja laadi</a:t>
            </a:r>
            <a:endParaRPr lang="en-GB"/>
          </a:p>
        </p:txBody>
      </p:sp>
      <p:sp>
        <p:nvSpPr>
          <p:cNvPr id="3" name="Date Placeholder 3"/>
          <p:cNvSpPr>
            <a:spLocks noGrp="1"/>
          </p:cNvSpPr>
          <p:nvPr>
            <p:ph type="dt" sz="half" idx="10"/>
          </p:nvPr>
        </p:nvSpPr>
        <p:spPr/>
        <p:txBody>
          <a:bodyPr/>
          <a:lstStyle>
            <a:lvl1pPr>
              <a:defRPr/>
            </a:lvl1pPr>
          </a:lstStyle>
          <a:p>
            <a:pPr>
              <a:defRPr/>
            </a:pPr>
            <a:fld id="{781A8A81-0D15-4997-AD58-0983B4E9224E}" type="datetimeFigureOut">
              <a:rPr lang="en-US"/>
              <a:pPr>
                <a:defRPr/>
              </a:pPr>
              <a:t>6/13/2017</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8119891D-47DA-4DA6-A297-0BDAEAFFB616}" type="slidenum">
              <a:rPr lang="en-GB" altLang="et-EE"/>
              <a:pPr/>
              <a:t>‹#›</a:t>
            </a:fld>
            <a:endParaRPr lang="en-GB" altLang="et-EE"/>
          </a:p>
        </p:txBody>
      </p:sp>
    </p:spTree>
    <p:extLst>
      <p:ext uri="{BB962C8B-B14F-4D97-AF65-F5344CB8AC3E}">
        <p14:creationId xmlns="" xmlns:p14="http://schemas.microsoft.com/office/powerpoint/2010/main" val="2624980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ühi">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C01D86F-ED0A-4BE0-8DC2-11F07FC3ABB3}" type="datetimeFigureOut">
              <a:rPr lang="en-US"/>
              <a:pPr>
                <a:defRPr/>
              </a:pPr>
              <a:t>6/13/2017</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31D42E82-ED9A-405C-A2DD-4456D4C9D3CC}" type="slidenum">
              <a:rPr lang="en-GB" altLang="et-EE"/>
              <a:pPr/>
              <a:t>‹#›</a:t>
            </a:fld>
            <a:endParaRPr lang="en-GB" altLang="et-EE"/>
          </a:p>
        </p:txBody>
      </p:sp>
    </p:spTree>
    <p:extLst>
      <p:ext uri="{BB962C8B-B14F-4D97-AF65-F5344CB8AC3E}">
        <p14:creationId xmlns="" xmlns:p14="http://schemas.microsoft.com/office/powerpoint/2010/main" val="4221199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Pealdisega sisu">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t-EE" smtClean="0"/>
              <a:t>Muutke pealkirja laadi</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t-EE" smtClean="0"/>
              <a:t>Muutke teksti laade</a:t>
            </a:r>
          </a:p>
          <a:p>
            <a:pPr lvl="1"/>
            <a:r>
              <a:rPr lang="et-EE" smtClean="0"/>
              <a:t>Teine tase</a:t>
            </a:r>
          </a:p>
          <a:p>
            <a:pPr lvl="2"/>
            <a:r>
              <a:rPr lang="et-EE" smtClean="0"/>
              <a:t>Kolmas tase</a:t>
            </a:r>
          </a:p>
          <a:p>
            <a:pPr lvl="3"/>
            <a:r>
              <a:rPr lang="et-EE" smtClean="0"/>
              <a:t>Neljas tase</a:t>
            </a:r>
          </a:p>
          <a:p>
            <a:pPr lvl="4"/>
            <a:r>
              <a:rPr lang="et-EE" smtClean="0"/>
              <a:t>Viies tase</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5" name="Date Placeholder 3"/>
          <p:cNvSpPr>
            <a:spLocks noGrp="1"/>
          </p:cNvSpPr>
          <p:nvPr>
            <p:ph type="dt" sz="half" idx="10"/>
          </p:nvPr>
        </p:nvSpPr>
        <p:spPr/>
        <p:txBody>
          <a:bodyPr/>
          <a:lstStyle>
            <a:lvl1pPr>
              <a:defRPr/>
            </a:lvl1pPr>
          </a:lstStyle>
          <a:p>
            <a:pPr>
              <a:defRPr/>
            </a:pPr>
            <a:fld id="{63C08EB9-7F85-44BA-817B-0C3D24CCDC08}" type="datetimeFigureOut">
              <a:rPr lang="en-US"/>
              <a:pPr>
                <a:defRPr/>
              </a:pPr>
              <a:t>6/13/2017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46D24AEC-C533-41B0-BD64-FC8329FDB980}" type="slidenum">
              <a:rPr lang="en-GB" altLang="et-EE"/>
              <a:pPr/>
              <a:t>‹#›</a:t>
            </a:fld>
            <a:endParaRPr lang="en-GB" altLang="et-EE"/>
          </a:p>
        </p:txBody>
      </p:sp>
    </p:spTree>
    <p:extLst>
      <p:ext uri="{BB962C8B-B14F-4D97-AF65-F5344CB8AC3E}">
        <p14:creationId xmlns="" xmlns:p14="http://schemas.microsoft.com/office/powerpoint/2010/main" val="36330977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ldiallkirjaga pilt">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t-EE" smtClean="0"/>
              <a:t>Muutke pealkirja laadi</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t-EE" noProof="0" smtClean="0"/>
              <a:t>Pildi lisamiseks klõpsake ikooni</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t-EE" smtClean="0"/>
              <a:t>Muutke teksti laade</a:t>
            </a:r>
          </a:p>
        </p:txBody>
      </p:sp>
      <p:sp>
        <p:nvSpPr>
          <p:cNvPr id="5" name="Date Placeholder 3"/>
          <p:cNvSpPr>
            <a:spLocks noGrp="1"/>
          </p:cNvSpPr>
          <p:nvPr>
            <p:ph type="dt" sz="half" idx="10"/>
          </p:nvPr>
        </p:nvSpPr>
        <p:spPr/>
        <p:txBody>
          <a:bodyPr/>
          <a:lstStyle>
            <a:lvl1pPr>
              <a:defRPr/>
            </a:lvl1pPr>
          </a:lstStyle>
          <a:p>
            <a:pPr>
              <a:defRPr/>
            </a:pPr>
            <a:fld id="{804FD3D3-E7EB-4D9B-B64E-A497FA4CF780}" type="datetimeFigureOut">
              <a:rPr lang="en-US"/>
              <a:pPr>
                <a:defRPr/>
              </a:pPr>
              <a:t>6/13/2017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DF113CE1-55DA-4CC1-8755-27DF9371BF06}" type="slidenum">
              <a:rPr lang="en-GB" altLang="et-EE"/>
              <a:pPr/>
              <a:t>‹#›</a:t>
            </a:fld>
            <a:endParaRPr lang="en-GB" altLang="et-EE"/>
          </a:p>
        </p:txBody>
      </p:sp>
    </p:spTree>
    <p:extLst>
      <p:ext uri="{BB962C8B-B14F-4D97-AF65-F5344CB8AC3E}">
        <p14:creationId xmlns="" xmlns:p14="http://schemas.microsoft.com/office/powerpoint/2010/main" val="5782686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t-EE" altLang="et-EE" smtClean="0"/>
              <a:t>Muutke pealkirja laadi</a:t>
            </a:r>
            <a:endParaRPr lang="en-GB" altLang="et-EE"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t-EE" altLang="et-EE" smtClean="0"/>
              <a:t>Muutke teksti laade</a:t>
            </a:r>
          </a:p>
          <a:p>
            <a:pPr lvl="1"/>
            <a:r>
              <a:rPr lang="et-EE" altLang="et-EE" smtClean="0"/>
              <a:t>Teine tase</a:t>
            </a:r>
          </a:p>
          <a:p>
            <a:pPr lvl="2"/>
            <a:r>
              <a:rPr lang="et-EE" altLang="et-EE" smtClean="0"/>
              <a:t>Kolmas tase</a:t>
            </a:r>
          </a:p>
          <a:p>
            <a:pPr lvl="3"/>
            <a:r>
              <a:rPr lang="et-EE" altLang="et-EE" smtClean="0"/>
              <a:t>Neljas tase</a:t>
            </a:r>
          </a:p>
          <a:p>
            <a:pPr lvl="4"/>
            <a:r>
              <a:rPr lang="et-EE" altLang="et-EE" smtClean="0"/>
              <a:t>Viies tase</a:t>
            </a:r>
            <a:endParaRPr lang="en-GB" altLang="et-EE"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Roboto Regular"/>
                <a:cs typeface="Roboto Regular"/>
              </a:defRPr>
            </a:lvl1pPr>
          </a:lstStyle>
          <a:p>
            <a:pPr>
              <a:defRPr/>
            </a:pPr>
            <a:fld id="{F4AE42C4-6FDD-422B-9192-BA117D17E7B3}" type="datetimeFigureOut">
              <a:rPr lang="en-US"/>
              <a:pPr>
                <a:defRPr/>
              </a:pPr>
              <a:t>6/13/2017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Roboto Regular"/>
                <a:cs typeface="Roboto Regular"/>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Roboto Regular" panose="02000000000000000000" pitchFamily="2" charset="0"/>
                <a:ea typeface="Roboto Regular" panose="02000000000000000000" pitchFamily="2" charset="0"/>
                <a:cs typeface="Roboto Regular" panose="02000000000000000000" pitchFamily="2" charset="0"/>
              </a:defRPr>
            </a:lvl1pPr>
          </a:lstStyle>
          <a:p>
            <a:fld id="{B79FFD7E-77D5-4A44-AFB9-E26A829D079C}" type="slidenum">
              <a:rPr lang="en-GB" altLang="et-EE"/>
              <a:pPr/>
              <a:t>‹#›</a:t>
            </a:fld>
            <a:endParaRPr lang="en-GB" altLang="et-EE"/>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2" r:id="rId12"/>
  </p:sldLayoutIdLst>
  <p:txStyles>
    <p:titleStyle>
      <a:lvl1pPr algn="l" defTabSz="457200" rtl="0" eaLnBrk="1" fontAlgn="base" hangingPunct="1">
        <a:spcBef>
          <a:spcPct val="0"/>
        </a:spcBef>
        <a:spcAft>
          <a:spcPct val="0"/>
        </a:spcAft>
        <a:defRPr sz="4400" kern="1200">
          <a:solidFill>
            <a:schemeClr val="tx1"/>
          </a:solidFill>
          <a:latin typeface="Roboto Regular"/>
          <a:ea typeface="Roboto Regular" panose="02000000000000000000" pitchFamily="2" charset="0"/>
          <a:cs typeface="Roboto Regular"/>
        </a:defRPr>
      </a:lvl1pPr>
      <a:lvl2pPr algn="l" defTabSz="457200" rtl="0" eaLnBrk="1" fontAlgn="base" hangingPunct="1">
        <a:spcBef>
          <a:spcPct val="0"/>
        </a:spcBef>
        <a:spcAft>
          <a:spcPct val="0"/>
        </a:spcAft>
        <a:defRPr sz="4400">
          <a:solidFill>
            <a:schemeClr val="tx1"/>
          </a:solidFill>
          <a:latin typeface="Roboto Regular" panose="02000000000000000000" pitchFamily="2" charset="0"/>
          <a:ea typeface="Roboto Regular" panose="02000000000000000000" pitchFamily="2" charset="0"/>
          <a:cs typeface="Roboto Regular" panose="02000000000000000000" pitchFamily="2" charset="0"/>
        </a:defRPr>
      </a:lvl2pPr>
      <a:lvl3pPr algn="l" defTabSz="457200" rtl="0" eaLnBrk="1" fontAlgn="base" hangingPunct="1">
        <a:spcBef>
          <a:spcPct val="0"/>
        </a:spcBef>
        <a:spcAft>
          <a:spcPct val="0"/>
        </a:spcAft>
        <a:defRPr sz="4400">
          <a:solidFill>
            <a:schemeClr val="tx1"/>
          </a:solidFill>
          <a:latin typeface="Roboto Regular" panose="02000000000000000000" pitchFamily="2" charset="0"/>
          <a:ea typeface="Roboto Regular" panose="02000000000000000000" pitchFamily="2" charset="0"/>
          <a:cs typeface="Roboto Regular" panose="02000000000000000000" pitchFamily="2" charset="0"/>
        </a:defRPr>
      </a:lvl3pPr>
      <a:lvl4pPr algn="l" defTabSz="457200" rtl="0" eaLnBrk="1" fontAlgn="base" hangingPunct="1">
        <a:spcBef>
          <a:spcPct val="0"/>
        </a:spcBef>
        <a:spcAft>
          <a:spcPct val="0"/>
        </a:spcAft>
        <a:defRPr sz="4400">
          <a:solidFill>
            <a:schemeClr val="tx1"/>
          </a:solidFill>
          <a:latin typeface="Roboto Regular" panose="02000000000000000000" pitchFamily="2" charset="0"/>
          <a:ea typeface="Roboto Regular" panose="02000000000000000000" pitchFamily="2" charset="0"/>
          <a:cs typeface="Roboto Regular" panose="02000000000000000000" pitchFamily="2" charset="0"/>
        </a:defRPr>
      </a:lvl4pPr>
      <a:lvl5pPr algn="l" defTabSz="457200" rtl="0" eaLnBrk="1" fontAlgn="base" hangingPunct="1">
        <a:spcBef>
          <a:spcPct val="0"/>
        </a:spcBef>
        <a:spcAft>
          <a:spcPct val="0"/>
        </a:spcAft>
        <a:defRPr sz="4400">
          <a:solidFill>
            <a:schemeClr val="tx1"/>
          </a:solidFill>
          <a:latin typeface="Roboto Regular" panose="02000000000000000000" pitchFamily="2" charset="0"/>
          <a:ea typeface="Roboto Regular" panose="02000000000000000000" pitchFamily="2" charset="0"/>
          <a:cs typeface="Roboto Regular" panose="02000000000000000000" pitchFamily="2" charset="0"/>
        </a:defRPr>
      </a:lvl5pPr>
      <a:lvl6pPr marL="457200" algn="l" defTabSz="457200" rtl="0" eaLnBrk="1" fontAlgn="base" hangingPunct="1">
        <a:spcBef>
          <a:spcPct val="0"/>
        </a:spcBef>
        <a:spcAft>
          <a:spcPct val="0"/>
        </a:spcAft>
        <a:defRPr sz="4400">
          <a:solidFill>
            <a:schemeClr val="tx1"/>
          </a:solidFill>
          <a:latin typeface="Roboto Regular" panose="02000000000000000000" pitchFamily="2" charset="0"/>
          <a:ea typeface="Roboto Regular" panose="02000000000000000000" pitchFamily="2" charset="0"/>
          <a:cs typeface="Roboto Regular" panose="02000000000000000000" pitchFamily="2" charset="0"/>
        </a:defRPr>
      </a:lvl6pPr>
      <a:lvl7pPr marL="914400" algn="l" defTabSz="457200" rtl="0" eaLnBrk="1" fontAlgn="base" hangingPunct="1">
        <a:spcBef>
          <a:spcPct val="0"/>
        </a:spcBef>
        <a:spcAft>
          <a:spcPct val="0"/>
        </a:spcAft>
        <a:defRPr sz="4400">
          <a:solidFill>
            <a:schemeClr val="tx1"/>
          </a:solidFill>
          <a:latin typeface="Roboto Regular" panose="02000000000000000000" pitchFamily="2" charset="0"/>
          <a:ea typeface="Roboto Regular" panose="02000000000000000000" pitchFamily="2" charset="0"/>
          <a:cs typeface="Roboto Regular" panose="02000000000000000000" pitchFamily="2" charset="0"/>
        </a:defRPr>
      </a:lvl7pPr>
      <a:lvl8pPr marL="1371600" algn="l" defTabSz="457200" rtl="0" eaLnBrk="1" fontAlgn="base" hangingPunct="1">
        <a:spcBef>
          <a:spcPct val="0"/>
        </a:spcBef>
        <a:spcAft>
          <a:spcPct val="0"/>
        </a:spcAft>
        <a:defRPr sz="4400">
          <a:solidFill>
            <a:schemeClr val="tx1"/>
          </a:solidFill>
          <a:latin typeface="Roboto Regular" panose="02000000000000000000" pitchFamily="2" charset="0"/>
          <a:ea typeface="Roboto Regular" panose="02000000000000000000" pitchFamily="2" charset="0"/>
          <a:cs typeface="Roboto Regular" panose="02000000000000000000" pitchFamily="2" charset="0"/>
        </a:defRPr>
      </a:lvl8pPr>
      <a:lvl9pPr marL="1828800" algn="l" defTabSz="457200" rtl="0" eaLnBrk="1" fontAlgn="base" hangingPunct="1">
        <a:spcBef>
          <a:spcPct val="0"/>
        </a:spcBef>
        <a:spcAft>
          <a:spcPct val="0"/>
        </a:spcAft>
        <a:defRPr sz="4400">
          <a:solidFill>
            <a:schemeClr val="tx1"/>
          </a:solidFill>
          <a:latin typeface="Roboto Regular" panose="02000000000000000000" pitchFamily="2" charset="0"/>
          <a:ea typeface="Roboto Regular" panose="02000000000000000000" pitchFamily="2" charset="0"/>
          <a:cs typeface="Roboto Regular" panose="02000000000000000000" pitchFamily="2" charset="0"/>
        </a:defRPr>
      </a:lvl9pPr>
    </p:titleStyle>
    <p:bodyStyle>
      <a:lvl1pPr marL="342900" indent="-342900" algn="l" defTabSz="457200" rtl="0" eaLnBrk="1" fontAlgn="base" hangingPunct="1">
        <a:spcBef>
          <a:spcPct val="20000"/>
        </a:spcBef>
        <a:spcAft>
          <a:spcPct val="0"/>
        </a:spcAft>
        <a:buClr>
          <a:srgbClr val="95B3D7"/>
        </a:buClr>
        <a:buFont typeface="Arial" panose="020B0604020202020204" pitchFamily="34" charset="0"/>
        <a:buChar char="•"/>
        <a:defRPr sz="3200" kern="1200">
          <a:solidFill>
            <a:schemeClr val="tx1"/>
          </a:solidFill>
          <a:latin typeface="Roboto Regular"/>
          <a:ea typeface="Roboto Regular" panose="02000000000000000000" pitchFamily="2" charset="0"/>
          <a:cs typeface="Roboto Regular"/>
        </a:defRPr>
      </a:lvl1pPr>
      <a:lvl2pPr marL="742950" indent="-285750" algn="l" defTabSz="457200" rtl="0" eaLnBrk="1" fontAlgn="base" hangingPunct="1">
        <a:spcBef>
          <a:spcPct val="20000"/>
        </a:spcBef>
        <a:spcAft>
          <a:spcPct val="0"/>
        </a:spcAft>
        <a:buClr>
          <a:srgbClr val="95B3D7"/>
        </a:buClr>
        <a:buFont typeface="Arial" panose="020B0604020202020204" pitchFamily="34" charset="0"/>
        <a:buChar char="–"/>
        <a:defRPr sz="2800" kern="1200">
          <a:solidFill>
            <a:schemeClr val="tx1"/>
          </a:solidFill>
          <a:latin typeface="Roboto Regular"/>
          <a:ea typeface="Roboto Regular" panose="02000000000000000000" pitchFamily="2" charset="0"/>
          <a:cs typeface="Roboto Regular"/>
        </a:defRPr>
      </a:lvl2pPr>
      <a:lvl3pPr marL="1143000" indent="-228600" algn="l" defTabSz="457200" rtl="0" eaLnBrk="1" fontAlgn="base" hangingPunct="1">
        <a:spcBef>
          <a:spcPct val="20000"/>
        </a:spcBef>
        <a:spcAft>
          <a:spcPct val="0"/>
        </a:spcAft>
        <a:buClr>
          <a:srgbClr val="95B3D7"/>
        </a:buClr>
        <a:buFont typeface="Arial" panose="020B0604020202020204" pitchFamily="34" charset="0"/>
        <a:buChar char="•"/>
        <a:defRPr sz="2400" kern="1200">
          <a:solidFill>
            <a:schemeClr val="tx1"/>
          </a:solidFill>
          <a:latin typeface="Roboto Regular"/>
          <a:ea typeface="Roboto Regular" panose="02000000000000000000" pitchFamily="2" charset="0"/>
          <a:cs typeface="Roboto Regular"/>
        </a:defRPr>
      </a:lvl3pPr>
      <a:lvl4pPr marL="1600200" indent="-228600" algn="l" defTabSz="457200" rtl="0" eaLnBrk="1" fontAlgn="base" hangingPunct="1">
        <a:spcBef>
          <a:spcPct val="20000"/>
        </a:spcBef>
        <a:spcAft>
          <a:spcPct val="0"/>
        </a:spcAft>
        <a:buClr>
          <a:srgbClr val="95B3D7"/>
        </a:buClr>
        <a:buFont typeface="Arial" panose="020B0604020202020204" pitchFamily="34" charset="0"/>
        <a:buChar char="–"/>
        <a:defRPr sz="2000" kern="1200">
          <a:solidFill>
            <a:schemeClr val="tx1"/>
          </a:solidFill>
          <a:latin typeface="Roboto Regular"/>
          <a:ea typeface="Roboto Regular" panose="02000000000000000000" pitchFamily="2" charset="0"/>
          <a:cs typeface="Roboto Regular"/>
        </a:defRPr>
      </a:lvl4pPr>
      <a:lvl5pPr marL="2057400" indent="-228600" algn="l" defTabSz="457200" rtl="0" eaLnBrk="1" fontAlgn="base" hangingPunct="1">
        <a:spcBef>
          <a:spcPct val="20000"/>
        </a:spcBef>
        <a:spcAft>
          <a:spcPct val="0"/>
        </a:spcAft>
        <a:buClr>
          <a:srgbClr val="95B3D7"/>
        </a:buClr>
        <a:buFont typeface="Arial" panose="020B0604020202020204" pitchFamily="34" charset="0"/>
        <a:buChar char="»"/>
        <a:defRPr sz="2000" kern="1200">
          <a:solidFill>
            <a:schemeClr val="tx1"/>
          </a:solidFill>
          <a:latin typeface="Roboto Regular"/>
          <a:ea typeface="Roboto Regular" panose="02000000000000000000" pitchFamily="2" charset="0"/>
          <a:cs typeface="Roboto Regular"/>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youtube.com/watch?v=Yu1KTExrPHo"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gender.sm.ee/" TargetMode="External"/><Relationship Id="rId2" Type="http://schemas.openxmlformats.org/officeDocument/2006/relationships/hyperlink" Target="http://www.stereotyyp.ee/" TargetMode="External"/><Relationship Id="rId1" Type="http://schemas.openxmlformats.org/officeDocument/2006/relationships/slideLayout" Target="../slideLayouts/slideLayout2.xml"/><Relationship Id="rId6" Type="http://schemas.openxmlformats.org/officeDocument/2006/relationships/hyperlink" Target="http://www.haridusjasugu.ee/" TargetMode="External"/><Relationship Id="rId5" Type="http://schemas.openxmlformats.org/officeDocument/2006/relationships/hyperlink" Target="http://www.vordoigusvolinik.ee/" TargetMode="External"/><Relationship Id="rId4" Type="http://schemas.openxmlformats.org/officeDocument/2006/relationships/hyperlink" Target="http://www.sm.ee/et/sooline-vordoiguslikkus"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922338" y="2130425"/>
            <a:ext cx="7772400" cy="1470025"/>
          </a:xfrm>
        </p:spPr>
        <p:txBody>
          <a:bodyPr/>
          <a:lstStyle/>
          <a:p>
            <a:r>
              <a:rPr lang="et-EE" altLang="et-EE" dirty="0" smtClean="0">
                <a:latin typeface="Roboto Regular" panose="02000000000000000000" pitchFamily="2" charset="0"/>
                <a:cs typeface="Roboto Regular" panose="02000000000000000000" pitchFamily="2" charset="0"/>
              </a:rPr>
              <a:t>Sooline võrdõiguslikkus Eestis</a:t>
            </a:r>
            <a:endParaRPr lang="en-GB" altLang="et-EE" dirty="0" smtClean="0">
              <a:latin typeface="Roboto Regular" panose="02000000000000000000" pitchFamily="2" charset="0"/>
              <a:cs typeface="Roboto Regular" panose="02000000000000000000" pitchFamily="2" charset="0"/>
            </a:endParaRPr>
          </a:p>
        </p:txBody>
      </p:sp>
      <p:sp>
        <p:nvSpPr>
          <p:cNvPr id="3" name="Subtitle 2"/>
          <p:cNvSpPr>
            <a:spLocks noGrp="1"/>
          </p:cNvSpPr>
          <p:nvPr>
            <p:ph type="subTitle" idx="1"/>
          </p:nvPr>
        </p:nvSpPr>
        <p:spPr>
          <a:xfrm>
            <a:off x="922338" y="4512276"/>
            <a:ext cx="6400800" cy="1752600"/>
          </a:xfrm>
        </p:spPr>
        <p:txBody>
          <a:bodyPr rtlCol="0">
            <a:normAutofit/>
          </a:bodyPr>
          <a:lstStyle/>
          <a:p>
            <a:pPr fontAlgn="auto">
              <a:spcAft>
                <a:spcPts val="0"/>
              </a:spcAft>
              <a:buClr>
                <a:schemeClr val="accent1">
                  <a:lumMod val="60000"/>
                  <a:lumOff val="40000"/>
                </a:schemeClr>
              </a:buClr>
              <a:buFont typeface="Arial"/>
              <a:buNone/>
              <a:defRPr/>
            </a:pPr>
            <a:r>
              <a:rPr lang="et-EE" dirty="0" smtClean="0">
                <a:ea typeface="+mn-ea"/>
              </a:rPr>
              <a:t>Võrdsuspoliitikate osakond</a:t>
            </a:r>
          </a:p>
          <a:p>
            <a:pPr fontAlgn="auto">
              <a:spcAft>
                <a:spcPts val="0"/>
              </a:spcAft>
              <a:buClr>
                <a:schemeClr val="accent1">
                  <a:lumMod val="60000"/>
                  <a:lumOff val="40000"/>
                </a:schemeClr>
              </a:buClr>
              <a:buFont typeface="Arial"/>
              <a:buNone/>
              <a:defRPr/>
            </a:pPr>
            <a:r>
              <a:rPr lang="et-EE" dirty="0" smtClean="0">
                <a:ea typeface="+mn-ea"/>
              </a:rPr>
              <a:t>Sotsiaalministeerium</a:t>
            </a:r>
          </a:p>
        </p:txBody>
      </p:sp>
      <p:pic>
        <p:nvPicPr>
          <p:cNvPr id="2" name="Pilt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6532605" y="3525795"/>
            <a:ext cx="2442219" cy="2591977"/>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lt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2660" y="337748"/>
            <a:ext cx="9236660" cy="5730060"/>
          </a:xfrm>
          <a:prstGeom prst="rect">
            <a:avLst/>
          </a:prstGeom>
        </p:spPr>
      </p:pic>
    </p:spTree>
    <p:extLst>
      <p:ext uri="{BB962C8B-B14F-4D97-AF65-F5344CB8AC3E}">
        <p14:creationId xmlns="" xmlns:p14="http://schemas.microsoft.com/office/powerpoint/2010/main" val="29192827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Sisu kohatäide 3"/>
          <p:cNvPicPr>
            <a:picLocks noGrp="1" noChangeAspect="1"/>
          </p:cNvPicPr>
          <p:nvPr>
            <p:ph idx="4294967295"/>
          </p:nvPr>
        </p:nvPicPr>
        <p:blipFill>
          <a:blip r:embed="rId2">
            <a:extLst>
              <a:ext uri="{28A0092B-C50C-407E-A947-70E740481C1C}">
                <a14:useLocalDpi xmlns="" xmlns:a14="http://schemas.microsoft.com/office/drawing/2010/main" val="0"/>
              </a:ext>
            </a:extLst>
          </a:blip>
          <a:stretch>
            <a:fillRect/>
          </a:stretch>
        </p:blipFill>
        <p:spPr>
          <a:xfrm>
            <a:off x="76199" y="199983"/>
            <a:ext cx="10023389" cy="6465913"/>
          </a:xfrm>
        </p:spPr>
      </p:pic>
    </p:spTree>
    <p:extLst>
      <p:ext uri="{BB962C8B-B14F-4D97-AF65-F5344CB8AC3E}">
        <p14:creationId xmlns="" xmlns:p14="http://schemas.microsoft.com/office/powerpoint/2010/main" val="239285588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lt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98854" y="378940"/>
            <a:ext cx="10346724" cy="6116422"/>
          </a:xfrm>
          <a:prstGeom prst="rect">
            <a:avLst/>
          </a:prstGeom>
        </p:spPr>
      </p:pic>
    </p:spTree>
    <p:extLst>
      <p:ext uri="{BB962C8B-B14F-4D97-AF65-F5344CB8AC3E}">
        <p14:creationId xmlns="" xmlns:p14="http://schemas.microsoft.com/office/powerpoint/2010/main" val="96203638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i kohatäide 2"/>
          <p:cNvSpPr>
            <a:spLocks noGrp="1"/>
          </p:cNvSpPr>
          <p:nvPr>
            <p:ph type="body" idx="1"/>
          </p:nvPr>
        </p:nvSpPr>
        <p:spPr>
          <a:xfrm>
            <a:off x="722313" y="2156619"/>
            <a:ext cx="7772400" cy="1500187"/>
          </a:xfrm>
        </p:spPr>
        <p:txBody>
          <a:bodyPr/>
          <a:lstStyle/>
          <a:p>
            <a:pPr algn="ctr"/>
            <a:r>
              <a:rPr lang="et-EE" sz="5400" dirty="0" smtClean="0"/>
              <a:t>Kas nii peabki olema?</a:t>
            </a:r>
            <a:endParaRPr lang="et-EE" sz="5400" dirty="0"/>
          </a:p>
        </p:txBody>
      </p:sp>
    </p:spTree>
    <p:extLst>
      <p:ext uri="{BB962C8B-B14F-4D97-AF65-F5344CB8AC3E}">
        <p14:creationId xmlns="" xmlns:p14="http://schemas.microsoft.com/office/powerpoint/2010/main" val="34131361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Soolõime</a:t>
            </a:r>
            <a:endParaRPr lang="et-EE" dirty="0"/>
          </a:p>
        </p:txBody>
      </p:sp>
      <p:sp>
        <p:nvSpPr>
          <p:cNvPr id="3" name="Sisu kohatäide 2"/>
          <p:cNvSpPr>
            <a:spLocks noGrp="1"/>
          </p:cNvSpPr>
          <p:nvPr>
            <p:ph idx="1"/>
          </p:nvPr>
        </p:nvSpPr>
        <p:spPr/>
        <p:txBody>
          <a:bodyPr/>
          <a:lstStyle/>
          <a:p>
            <a:r>
              <a:rPr lang="et-EE" sz="2400" dirty="0"/>
              <a:t>Soolõime näol on tegu strateegiaga, mille eesmärgiks on tagada kõigi poliitikameetmete ja tegevuste kavandamisel soolise võrdõiguslikkuse silmas pidamist.</a:t>
            </a:r>
          </a:p>
          <a:p>
            <a:r>
              <a:rPr lang="et-EE" sz="2400" dirty="0" smtClean="0"/>
              <a:t>Soolõime </a:t>
            </a:r>
            <a:r>
              <a:rPr lang="et-EE" sz="2400" dirty="0"/>
              <a:t>elluviimisel on oluline mõista, et ebavõrdsusi meeste ja naiste vahel leidub igas eluvaldkonnas ning seega ei leidu poliitikavaldkondi, mida soolõime ei puudutaks. Kõigi poliitiliste otsuste ja ettepanekute tegemisel tuleks teadlikult hinnata otsuse mõju soo aspektist.</a:t>
            </a:r>
          </a:p>
          <a:p>
            <a:endParaRPr lang="et-EE" dirty="0"/>
          </a:p>
        </p:txBody>
      </p:sp>
    </p:spTree>
    <p:extLst>
      <p:ext uri="{BB962C8B-B14F-4D97-AF65-F5344CB8AC3E}">
        <p14:creationId xmlns="" xmlns:p14="http://schemas.microsoft.com/office/powerpoint/2010/main" val="13858403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Heaolu arengukava</a:t>
            </a:r>
            <a:endParaRPr lang="et-EE" dirty="0"/>
          </a:p>
        </p:txBody>
      </p:sp>
      <p:sp>
        <p:nvSpPr>
          <p:cNvPr id="3" name="Sisu kohatäide 2"/>
          <p:cNvSpPr>
            <a:spLocks noGrp="1"/>
          </p:cNvSpPr>
          <p:nvPr>
            <p:ph idx="1"/>
          </p:nvPr>
        </p:nvSpPr>
        <p:spPr/>
        <p:txBody>
          <a:bodyPr/>
          <a:lstStyle/>
          <a:p>
            <a:pPr marL="0" indent="0" algn="just">
              <a:buNone/>
            </a:pPr>
            <a:r>
              <a:rPr lang="et-EE" sz="2000" dirty="0"/>
              <a:t>Arengukava neljanda alaeesmärgi raames keskendutakse soolise võrdõiguslikkuse edendamise erimeetmetele, mis hõlmavad muu hulgas ka soolõime rakendamist toetavaid tegevusi. Soolise ebavõrdsuse vähendamiseks, selle </a:t>
            </a:r>
            <a:r>
              <a:rPr lang="et-EE" sz="2000" dirty="0" err="1"/>
              <a:t>taastekke</a:t>
            </a:r>
            <a:r>
              <a:rPr lang="et-EE" sz="2000" dirty="0"/>
              <a:t> vältimiseks ja soolise võrdsuse saavutamiseks eri eluvaldkondades keskendutakse soolist ebavõrdsust põhjustavate sooliste stereotüüpide ja nende negatiivse mõju vähendamisele; soolise segregatsiooni vähendamisele hariduses ja tööturul; naiste ja meeste majandusliku sõltumatuse toetamisele, sh soolise palgalõhe vähendamisele; soolise tasakaalu saavutamisele ühiskonna otsustustasanditel; õiguste kaitse tõhustamisele ning soolise võrdõiguslikkuse edendamiseks vajaliku institutsionaalse võimekuse, sh analüüsi- ja haldusvõimekuse tagamisele. </a:t>
            </a:r>
          </a:p>
        </p:txBody>
      </p:sp>
    </p:spTree>
    <p:extLst>
      <p:ext uri="{BB962C8B-B14F-4D97-AF65-F5344CB8AC3E}">
        <p14:creationId xmlns="" xmlns:p14="http://schemas.microsoft.com/office/powerpoint/2010/main" val="358865797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Karjäärivalikud hoiakute vabalt</a:t>
            </a:r>
            <a:endParaRPr lang="et-EE" dirty="0"/>
          </a:p>
        </p:txBody>
      </p:sp>
      <p:sp>
        <p:nvSpPr>
          <p:cNvPr id="3" name="Sisu kohatäide 2"/>
          <p:cNvSpPr>
            <a:spLocks noGrp="1"/>
          </p:cNvSpPr>
          <p:nvPr>
            <p:ph idx="1"/>
          </p:nvPr>
        </p:nvSpPr>
        <p:spPr/>
        <p:txBody>
          <a:bodyPr/>
          <a:lstStyle/>
          <a:p>
            <a:r>
              <a:rPr lang="et-EE" dirty="0">
                <a:hlinkClick r:id="rId2"/>
              </a:rPr>
              <a:t>https://</a:t>
            </a:r>
            <a:r>
              <a:rPr lang="et-EE" dirty="0" smtClean="0">
                <a:hlinkClick r:id="rId2"/>
              </a:rPr>
              <a:t>www.youtube.com/watch?v=Yu1KTExrPHo</a:t>
            </a:r>
            <a:endParaRPr lang="et-EE" dirty="0" smtClean="0"/>
          </a:p>
          <a:p>
            <a:endParaRPr lang="et-EE" dirty="0"/>
          </a:p>
        </p:txBody>
      </p:sp>
    </p:spTree>
    <p:extLst>
      <p:ext uri="{BB962C8B-B14F-4D97-AF65-F5344CB8AC3E}">
        <p14:creationId xmlns="" xmlns:p14="http://schemas.microsoft.com/office/powerpoint/2010/main" val="399194883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Vaata lisaks </a:t>
            </a:r>
            <a:r>
              <a:rPr lang="et-EE" dirty="0" smtClean="0">
                <a:sym typeface="Wingdings" panose="05000000000000000000" pitchFamily="2" charset="2"/>
              </a:rPr>
              <a:t></a:t>
            </a:r>
            <a:endParaRPr lang="et-EE" dirty="0"/>
          </a:p>
        </p:txBody>
      </p:sp>
      <p:sp>
        <p:nvSpPr>
          <p:cNvPr id="3" name="Sisu kohatäide 2"/>
          <p:cNvSpPr>
            <a:spLocks noGrp="1"/>
          </p:cNvSpPr>
          <p:nvPr>
            <p:ph idx="1"/>
          </p:nvPr>
        </p:nvSpPr>
        <p:spPr/>
        <p:txBody>
          <a:bodyPr/>
          <a:lstStyle/>
          <a:p>
            <a:r>
              <a:rPr lang="et-EE" dirty="0" smtClean="0">
                <a:hlinkClick r:id="rId2"/>
              </a:rPr>
              <a:t>www.stereotyyp.ee</a:t>
            </a:r>
            <a:endParaRPr lang="et-EE" dirty="0" smtClean="0"/>
          </a:p>
          <a:p>
            <a:r>
              <a:rPr lang="et-EE" dirty="0" smtClean="0">
                <a:hlinkClick r:id="rId3"/>
              </a:rPr>
              <a:t>http://Gender.sm.ee</a:t>
            </a:r>
            <a:r>
              <a:rPr lang="et-EE" dirty="0" smtClean="0"/>
              <a:t> </a:t>
            </a:r>
          </a:p>
          <a:p>
            <a:r>
              <a:rPr lang="et-EE" dirty="0" smtClean="0">
                <a:hlinkClick r:id="rId4"/>
              </a:rPr>
              <a:t>www.sm.ee/et/sooline-vordoiguslikkus</a:t>
            </a:r>
            <a:endParaRPr lang="et-EE" dirty="0" smtClean="0"/>
          </a:p>
          <a:p>
            <a:r>
              <a:rPr lang="et-EE" dirty="0" smtClean="0">
                <a:hlinkClick r:id="rId5"/>
              </a:rPr>
              <a:t>www.vordoigusvolinik.ee</a:t>
            </a:r>
            <a:endParaRPr lang="et-EE" dirty="0" smtClean="0"/>
          </a:p>
          <a:p>
            <a:r>
              <a:rPr lang="et-EE" dirty="0" smtClean="0">
                <a:hlinkClick r:id="rId6"/>
              </a:rPr>
              <a:t>www.haridusjasugu.ee</a:t>
            </a:r>
            <a:endParaRPr lang="et-EE" dirty="0" smtClean="0"/>
          </a:p>
          <a:p>
            <a:endParaRPr lang="et-EE" dirty="0" smtClean="0"/>
          </a:p>
          <a:p>
            <a:endParaRPr lang="et-EE" dirty="0"/>
          </a:p>
        </p:txBody>
      </p:sp>
    </p:spTree>
    <p:extLst>
      <p:ext uri="{BB962C8B-B14F-4D97-AF65-F5344CB8AC3E}">
        <p14:creationId xmlns="" xmlns:p14="http://schemas.microsoft.com/office/powerpoint/2010/main" val="4625140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ksti kohatäide 4"/>
          <p:cNvSpPr>
            <a:spLocks noGrp="1"/>
          </p:cNvSpPr>
          <p:nvPr>
            <p:ph type="body" idx="1"/>
          </p:nvPr>
        </p:nvSpPr>
        <p:spPr>
          <a:xfrm>
            <a:off x="788216" y="2156619"/>
            <a:ext cx="7772400" cy="1500187"/>
          </a:xfrm>
        </p:spPr>
        <p:txBody>
          <a:bodyPr/>
          <a:lstStyle/>
          <a:p>
            <a:pPr algn="ctr"/>
            <a:r>
              <a:rPr lang="et-EE" sz="8800" dirty="0" smtClean="0">
                <a:solidFill>
                  <a:schemeClr val="accent1"/>
                </a:solidFill>
              </a:rPr>
              <a:t>AITÄH! </a:t>
            </a:r>
            <a:r>
              <a:rPr lang="et-EE" sz="8800" dirty="0" smtClean="0">
                <a:solidFill>
                  <a:schemeClr val="accent1"/>
                </a:solidFill>
                <a:sym typeface="Wingdings" panose="05000000000000000000" pitchFamily="2" charset="2"/>
              </a:rPr>
              <a:t></a:t>
            </a:r>
            <a:endParaRPr lang="et-EE" sz="8800" dirty="0">
              <a:solidFill>
                <a:schemeClr val="accent1"/>
              </a:solidFill>
            </a:endParaRPr>
          </a:p>
        </p:txBody>
      </p:sp>
    </p:spTree>
    <p:extLst>
      <p:ext uri="{BB962C8B-B14F-4D97-AF65-F5344CB8AC3E}">
        <p14:creationId xmlns="" xmlns:p14="http://schemas.microsoft.com/office/powerpoint/2010/main" val="38437545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t-EE" altLang="et-EE" dirty="0" smtClean="0">
                <a:latin typeface="Roboto Regular" panose="02000000000000000000" pitchFamily="2" charset="0"/>
                <a:cs typeface="Roboto Regular" panose="02000000000000000000" pitchFamily="2" charset="0"/>
              </a:rPr>
              <a:t>Mis on sugu?</a:t>
            </a:r>
            <a:endParaRPr lang="en-GB" altLang="et-EE" dirty="0" smtClean="0">
              <a:latin typeface="Roboto Regular" panose="02000000000000000000" pitchFamily="2" charset="0"/>
              <a:cs typeface="Roboto Regular" panose="02000000000000000000" pitchFamily="2" charset="0"/>
            </a:endParaRPr>
          </a:p>
        </p:txBody>
      </p:sp>
      <p:sp>
        <p:nvSpPr>
          <p:cNvPr id="4099" name="Content Placeholder 2"/>
          <p:cNvSpPr>
            <a:spLocks noGrp="1"/>
          </p:cNvSpPr>
          <p:nvPr>
            <p:ph idx="1"/>
          </p:nvPr>
        </p:nvSpPr>
        <p:spPr>
          <a:xfrm>
            <a:off x="523103" y="1542535"/>
            <a:ext cx="8229600" cy="4525963"/>
          </a:xfrm>
        </p:spPr>
        <p:txBody>
          <a:bodyPr/>
          <a:lstStyle/>
          <a:p>
            <a:r>
              <a:rPr lang="et-EE" altLang="et-EE" dirty="0" smtClean="0">
                <a:latin typeface="Roboto Regular" panose="02000000000000000000" pitchFamily="2" charset="0"/>
                <a:cs typeface="Roboto Regular" panose="02000000000000000000" pitchFamily="2" charset="0"/>
              </a:rPr>
              <a:t>Bioloogiline sugu</a:t>
            </a:r>
            <a:endParaRPr lang="et-EE" altLang="et-EE" dirty="0">
              <a:latin typeface="Roboto Regular" panose="02000000000000000000" pitchFamily="2" charset="0"/>
              <a:cs typeface="Roboto Regular" panose="02000000000000000000" pitchFamily="2" charset="0"/>
            </a:endParaRPr>
          </a:p>
          <a:p>
            <a:r>
              <a:rPr lang="et-EE" altLang="et-EE" dirty="0" smtClean="0">
                <a:latin typeface="Roboto Regular" panose="02000000000000000000" pitchFamily="2" charset="0"/>
                <a:cs typeface="Roboto Regular" panose="02000000000000000000" pitchFamily="2" charset="0"/>
              </a:rPr>
              <a:t>Sotsiaalne sugu</a:t>
            </a:r>
          </a:p>
          <a:p>
            <a:r>
              <a:rPr lang="et-EE" altLang="et-EE" dirty="0" smtClean="0">
                <a:latin typeface="Roboto Regular" panose="02000000000000000000" pitchFamily="2" charset="0"/>
                <a:cs typeface="Roboto Regular" panose="02000000000000000000" pitchFamily="2" charset="0"/>
              </a:rPr>
              <a:t>Juriidiline sugu</a:t>
            </a:r>
          </a:p>
        </p:txBody>
      </p:sp>
      <p:pic>
        <p:nvPicPr>
          <p:cNvPr id="3" name="Pilt 2"/>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4137386" y="3077305"/>
            <a:ext cx="4817144" cy="3116090"/>
          </a:xfrm>
          <a:prstGeom prst="rect">
            <a:avLst/>
          </a:prstGeom>
        </p:spPr>
      </p:pic>
    </p:spTree>
    <p:extLst>
      <p:ext uri="{BB962C8B-B14F-4D97-AF65-F5344CB8AC3E}">
        <p14:creationId xmlns="" xmlns:p14="http://schemas.microsoft.com/office/powerpoint/2010/main" val="207700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0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0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p:txBody>
          <a:bodyPr/>
          <a:lstStyle/>
          <a:p>
            <a:r>
              <a:rPr lang="et-EE" dirty="0" smtClean="0"/>
              <a:t>ABC</a:t>
            </a:r>
            <a:endParaRPr lang="et-EE" dirty="0"/>
          </a:p>
        </p:txBody>
      </p:sp>
      <p:sp>
        <p:nvSpPr>
          <p:cNvPr id="3" name="Sisu kohatäide 2"/>
          <p:cNvSpPr>
            <a:spLocks noGrp="1"/>
          </p:cNvSpPr>
          <p:nvPr>
            <p:ph idx="1"/>
          </p:nvPr>
        </p:nvSpPr>
        <p:spPr>
          <a:xfrm>
            <a:off x="317157" y="3016102"/>
            <a:ext cx="8229600" cy="4525963"/>
          </a:xfrm>
        </p:spPr>
        <p:txBody>
          <a:bodyPr/>
          <a:lstStyle/>
          <a:p>
            <a:r>
              <a:rPr lang="et-EE" dirty="0" smtClean="0"/>
              <a:t>Sooline võrdõiguslikkus</a:t>
            </a:r>
          </a:p>
          <a:p>
            <a:r>
              <a:rPr lang="et-EE" dirty="0" smtClean="0"/>
              <a:t>Võrdne kohtlemine</a:t>
            </a:r>
          </a:p>
          <a:p>
            <a:r>
              <a:rPr lang="et-EE" dirty="0" smtClean="0"/>
              <a:t>Diskrimineerimine</a:t>
            </a:r>
          </a:p>
          <a:p>
            <a:r>
              <a:rPr lang="et-EE" i="1" dirty="0" smtClean="0"/>
              <a:t>Soolise võrdõiguslikkuse seadus</a:t>
            </a:r>
          </a:p>
          <a:p>
            <a:r>
              <a:rPr lang="et-EE" i="1" dirty="0" smtClean="0"/>
              <a:t>Võrdse kohtlemise seadus</a:t>
            </a:r>
          </a:p>
          <a:p>
            <a:endParaRPr lang="et-EE" i="1" dirty="0"/>
          </a:p>
        </p:txBody>
      </p:sp>
      <p:pic>
        <p:nvPicPr>
          <p:cNvPr id="4" name="Pilt 3"/>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4095578" y="35579"/>
            <a:ext cx="4966043" cy="2764118"/>
          </a:xfrm>
          <a:prstGeom prst="rect">
            <a:avLst/>
          </a:prstGeom>
        </p:spPr>
      </p:pic>
    </p:spTree>
    <p:extLst>
      <p:ext uri="{BB962C8B-B14F-4D97-AF65-F5344CB8AC3E}">
        <p14:creationId xmlns="" xmlns:p14="http://schemas.microsoft.com/office/powerpoint/2010/main" val="3629018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ealkiri 1"/>
          <p:cNvSpPr>
            <a:spLocks noGrp="1"/>
          </p:cNvSpPr>
          <p:nvPr>
            <p:ph type="title"/>
          </p:nvPr>
        </p:nvSpPr>
        <p:spPr>
          <a:xfrm>
            <a:off x="457200" y="2059"/>
            <a:ext cx="8229600" cy="1143000"/>
          </a:xfrm>
        </p:spPr>
        <p:txBody>
          <a:bodyPr/>
          <a:lstStyle/>
          <a:p>
            <a:r>
              <a:rPr lang="et-EE" dirty="0" smtClean="0"/>
              <a:t>Põhilised probleemid</a:t>
            </a:r>
            <a:endParaRPr lang="et-EE" dirty="0"/>
          </a:p>
        </p:txBody>
      </p:sp>
      <p:sp>
        <p:nvSpPr>
          <p:cNvPr id="3" name="Sisu kohatäide 2"/>
          <p:cNvSpPr>
            <a:spLocks noGrp="1"/>
          </p:cNvSpPr>
          <p:nvPr>
            <p:ph idx="1"/>
          </p:nvPr>
        </p:nvSpPr>
        <p:spPr>
          <a:xfrm>
            <a:off x="457200" y="1145059"/>
            <a:ext cx="8229600" cy="5137623"/>
          </a:xfrm>
        </p:spPr>
        <p:txBody>
          <a:bodyPr/>
          <a:lstStyle/>
          <a:p>
            <a:r>
              <a:rPr lang="et-EE" dirty="0" smtClean="0"/>
              <a:t>Soolised stereotüübid</a:t>
            </a:r>
          </a:p>
          <a:p>
            <a:r>
              <a:rPr lang="et-EE" dirty="0" smtClean="0"/>
              <a:t>Palgalõhe</a:t>
            </a:r>
          </a:p>
          <a:p>
            <a:r>
              <a:rPr lang="et-EE" dirty="0" smtClean="0"/>
              <a:t>Segregatsioon</a:t>
            </a:r>
          </a:p>
          <a:p>
            <a:r>
              <a:rPr lang="et-EE" dirty="0" smtClean="0"/>
              <a:t>Naiste esindatus juhtivatel kohtadel</a:t>
            </a:r>
          </a:p>
          <a:p>
            <a:r>
              <a:rPr lang="et-EE" dirty="0" smtClean="0"/>
              <a:t>Meeste koolist väljalangemine</a:t>
            </a:r>
          </a:p>
          <a:p>
            <a:r>
              <a:rPr lang="et-EE" dirty="0" smtClean="0"/>
              <a:t>Töö ja pereelu ühitamine</a:t>
            </a:r>
          </a:p>
          <a:p>
            <a:r>
              <a:rPr lang="et-EE" dirty="0" smtClean="0"/>
              <a:t>Meeste tervis</a:t>
            </a:r>
          </a:p>
          <a:p>
            <a:r>
              <a:rPr lang="et-EE" dirty="0" smtClean="0"/>
              <a:t>Peresisesed rollid ja tööjaotus</a:t>
            </a:r>
          </a:p>
          <a:p>
            <a:r>
              <a:rPr lang="et-EE" dirty="0" smtClean="0"/>
              <a:t>Hoolduskoormus</a:t>
            </a:r>
            <a:endParaRPr lang="et-EE" dirty="0"/>
          </a:p>
        </p:txBody>
      </p:sp>
    </p:spTree>
    <p:extLst>
      <p:ext uri="{BB962C8B-B14F-4D97-AF65-F5344CB8AC3E}">
        <p14:creationId xmlns="" xmlns:p14="http://schemas.microsoft.com/office/powerpoint/2010/main" val="972520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ksti kohatäide 2"/>
          <p:cNvSpPr txBox="1">
            <a:spLocks noGrp="1"/>
          </p:cNvSpPr>
          <p:nvPr>
            <p:ph type="body" idx="4294967295"/>
          </p:nvPr>
        </p:nvSpPr>
        <p:spPr>
          <a:xfrm>
            <a:off x="569913" y="560388"/>
            <a:ext cx="8574087" cy="5311775"/>
          </a:xfrm>
          <a:prstGeom prst="rect">
            <a:avLst/>
          </a:prstGeom>
          <a:noFill/>
        </p:spPr>
        <p:txBody>
          <a:bodyPr wrap="square" anchor="t"/>
          <a:lstStyle>
            <a:lvl1pPr lvl="0">
              <a:defRPr/>
            </a:lvl1pPr>
          </a:lstStyle>
          <a:p>
            <a:pPr lvl="0"/>
            <a:r>
              <a:rPr lang="et-EE" dirty="0" smtClean="0"/>
              <a:t>Stereotüüpsed hoiakud</a:t>
            </a:r>
          </a:p>
          <a:p>
            <a:pPr lvl="2"/>
            <a:r>
              <a:rPr lang="et-EE" sz="1275" dirty="0"/>
              <a:t>sooliselt </a:t>
            </a:r>
            <a:r>
              <a:rPr lang="et-EE" sz="1275" dirty="0" err="1"/>
              <a:t>segregeerunud</a:t>
            </a:r>
            <a:r>
              <a:rPr lang="et-EE" sz="1275" dirty="0"/>
              <a:t> haridusvalikud ja erinevused haridustulemustes</a:t>
            </a:r>
          </a:p>
          <a:p>
            <a:pPr lvl="2"/>
            <a:r>
              <a:rPr lang="et-EE" sz="1275" dirty="0"/>
              <a:t>tööturu vertikaalne ja horisontaalne segregatsioon</a:t>
            </a:r>
          </a:p>
          <a:p>
            <a:pPr lvl="2"/>
            <a:r>
              <a:rPr lang="et-EE" sz="1275" dirty="0"/>
              <a:t>hoolduskoormuse </a:t>
            </a:r>
            <a:r>
              <a:rPr lang="et-EE" sz="1275" dirty="0" smtClean="0"/>
              <a:t>ebavõrdne jaotumine</a:t>
            </a:r>
            <a:endParaRPr lang="et-EE" sz="1275" dirty="0"/>
          </a:p>
          <a:p>
            <a:pPr lvl="2"/>
            <a:r>
              <a:rPr lang="et-EE" sz="1275" dirty="0"/>
              <a:t>naiste vähenenud konkurentsivõime tööturul ja madalamad sissetulekud</a:t>
            </a:r>
          </a:p>
          <a:p>
            <a:pPr lvl="2"/>
            <a:r>
              <a:rPr lang="et-EE" sz="1275" dirty="0"/>
              <a:t>soolise tasakaalu puudumine otsustustasanditel </a:t>
            </a:r>
          </a:p>
          <a:p>
            <a:pPr lvl="2"/>
            <a:r>
              <a:rPr lang="et-EE" sz="1275" dirty="0"/>
              <a:t>meeste nõrgemad perekondlikud sidemed ja madalam eluiga </a:t>
            </a:r>
          </a:p>
          <a:p>
            <a:pPr lvl="0"/>
            <a:r>
              <a:rPr lang="et-EE" dirty="0" smtClean="0"/>
              <a:t>Madal teadlikkus</a:t>
            </a:r>
          </a:p>
          <a:p>
            <a:pPr lvl="2"/>
            <a:r>
              <a:rPr lang="et-EE" sz="1275" dirty="0"/>
              <a:t>stereotüüpsete hoiakute taastootmine </a:t>
            </a:r>
          </a:p>
          <a:p>
            <a:pPr lvl="2"/>
            <a:r>
              <a:rPr lang="et-EE" sz="1275" dirty="0"/>
              <a:t>sooline diskrimineerimine tööelus</a:t>
            </a:r>
          </a:p>
          <a:p>
            <a:pPr lvl="2"/>
            <a:r>
              <a:rPr lang="et-EE" sz="1275" dirty="0"/>
              <a:t>õiguskaitse võimaluste mittekasutamise</a:t>
            </a:r>
          </a:p>
          <a:p>
            <a:pPr lvl="2"/>
            <a:r>
              <a:rPr lang="et-EE" sz="1275" dirty="0"/>
              <a:t>soo aspekti ebapiisava </a:t>
            </a:r>
            <a:r>
              <a:rPr lang="et-EE" sz="1275" dirty="0" smtClean="0"/>
              <a:t>arvestamine </a:t>
            </a:r>
            <a:r>
              <a:rPr lang="et-EE" sz="1275" dirty="0"/>
              <a:t>poliitika kujundamisel ja rakendamisel</a:t>
            </a:r>
          </a:p>
          <a:p>
            <a:pPr lvl="2"/>
            <a:r>
              <a:rPr lang="et-EE" sz="1275" dirty="0"/>
              <a:t>ressursside ebatõhus kasutamine ühiskonnas</a:t>
            </a:r>
          </a:p>
          <a:p>
            <a:pPr lvl="0"/>
            <a:r>
              <a:rPr lang="et-EE" dirty="0"/>
              <a:t>Madal institutsionaalne suutlikkus</a:t>
            </a:r>
          </a:p>
          <a:p>
            <a:pPr lvl="2"/>
            <a:r>
              <a:rPr lang="et-EE" sz="1275" dirty="0">
                <a:solidFill>
                  <a:schemeClr val="tx1">
                    <a:lumMod val="95000"/>
                    <a:lumOff val="5000"/>
                  </a:schemeClr>
                </a:solidFill>
              </a:rPr>
              <a:t>siht- ja sidusgruppide madal teadlikkus</a:t>
            </a:r>
          </a:p>
          <a:p>
            <a:pPr lvl="2"/>
            <a:r>
              <a:rPr lang="et-EE" sz="1275" dirty="0" err="1">
                <a:solidFill>
                  <a:schemeClr val="tx1">
                    <a:lumMod val="95000"/>
                    <a:lumOff val="5000"/>
                  </a:schemeClr>
                </a:solidFill>
              </a:rPr>
              <a:t>soolõimet</a:t>
            </a:r>
            <a:r>
              <a:rPr lang="et-EE" sz="1275" dirty="0">
                <a:solidFill>
                  <a:schemeClr val="tx1">
                    <a:lumMod val="95000"/>
                    <a:lumOff val="5000"/>
                  </a:schemeClr>
                </a:solidFill>
              </a:rPr>
              <a:t> toetavate vahendite (andmed, nõu) puudumine</a:t>
            </a:r>
          </a:p>
          <a:p>
            <a:pPr lvl="2"/>
            <a:r>
              <a:rPr lang="et-EE" sz="1275" dirty="0">
                <a:solidFill>
                  <a:schemeClr val="tx1">
                    <a:lumMod val="95000"/>
                    <a:lumOff val="5000"/>
                  </a:schemeClr>
                </a:solidFill>
              </a:rPr>
              <a:t>ebapiisav õiguskaitse</a:t>
            </a:r>
          </a:p>
          <a:p>
            <a:pPr lvl="2"/>
            <a:endParaRPr lang="et-EE" sz="1200" dirty="0"/>
          </a:p>
        </p:txBody>
      </p:sp>
    </p:spTree>
    <p:extLst>
      <p:ext uri="{BB962C8B-B14F-4D97-AF65-F5344CB8AC3E}">
        <p14:creationId xmlns="" xmlns:p14="http://schemas.microsoft.com/office/powerpoint/2010/main" val="32923535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lt 1"/>
          <p:cNvPicPr>
            <a:picLocks noChangeAspect="1"/>
          </p:cNvPicPr>
          <p:nvPr/>
        </p:nvPicPr>
        <p:blipFill>
          <a:blip r:embed="rId2"/>
          <a:stretch>
            <a:fillRect/>
          </a:stretch>
        </p:blipFill>
        <p:spPr>
          <a:xfrm>
            <a:off x="-551550" y="509459"/>
            <a:ext cx="10478145" cy="5827300"/>
          </a:xfrm>
          <a:prstGeom prst="rect">
            <a:avLst/>
          </a:prstGeom>
        </p:spPr>
      </p:pic>
    </p:spTree>
    <p:extLst>
      <p:ext uri="{BB962C8B-B14F-4D97-AF65-F5344CB8AC3E}">
        <p14:creationId xmlns="" xmlns:p14="http://schemas.microsoft.com/office/powerpoint/2010/main" val="171168244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lt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123568" y="311686"/>
            <a:ext cx="10280822" cy="5916827"/>
          </a:xfrm>
          <a:prstGeom prst="rect">
            <a:avLst/>
          </a:prstGeom>
        </p:spPr>
      </p:pic>
    </p:spTree>
    <p:extLst>
      <p:ext uri="{BB962C8B-B14F-4D97-AF65-F5344CB8AC3E}">
        <p14:creationId xmlns="" xmlns:p14="http://schemas.microsoft.com/office/powerpoint/2010/main" val="31642362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lt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510193" y="570752"/>
            <a:ext cx="7925906" cy="5172797"/>
          </a:xfrm>
          <a:prstGeom prst="rect">
            <a:avLst/>
          </a:prstGeom>
        </p:spPr>
      </p:pic>
    </p:spTree>
    <p:extLst>
      <p:ext uri="{BB962C8B-B14F-4D97-AF65-F5344CB8AC3E}">
        <p14:creationId xmlns="" xmlns:p14="http://schemas.microsoft.com/office/powerpoint/2010/main" val="13959518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lt 1"/>
          <p:cNvPicPr>
            <a:picLocks noChangeAspect="1"/>
          </p:cNvPicPr>
          <p:nvPr/>
        </p:nvPicPr>
        <p:blipFill>
          <a:blip r:embed="rId2">
            <a:extLst>
              <a:ext uri="{28A0092B-C50C-407E-A947-70E740481C1C}">
                <a14:useLocalDpi xmlns="" xmlns:a14="http://schemas.microsoft.com/office/drawing/2010/main" val="0"/>
              </a:ext>
            </a:extLst>
          </a:blip>
          <a:stretch>
            <a:fillRect/>
          </a:stretch>
        </p:blipFill>
        <p:spPr>
          <a:xfrm>
            <a:off x="353674" y="616314"/>
            <a:ext cx="7925906" cy="5229955"/>
          </a:xfrm>
          <a:prstGeom prst="rect">
            <a:avLst/>
          </a:prstGeom>
        </p:spPr>
      </p:pic>
    </p:spTree>
    <p:extLst>
      <p:ext uri="{BB962C8B-B14F-4D97-AF65-F5344CB8AC3E}">
        <p14:creationId xmlns="" xmlns:p14="http://schemas.microsoft.com/office/powerpoint/2010/main" val="190195135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i kujundu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i kujundu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Presentation1</Template>
  <TotalTime>1112</TotalTime>
  <Words>303</Words>
  <Application>Microsoft Office PowerPoint</Application>
  <PresentationFormat>On-screen Show (4:3)</PresentationFormat>
  <Paragraphs>56</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Office'i kujundus</vt:lpstr>
      <vt:lpstr>Sooline võrdõiguslikkus Eestis</vt:lpstr>
      <vt:lpstr>Mis on sugu?</vt:lpstr>
      <vt:lpstr>ABC</vt:lpstr>
      <vt:lpstr>Põhilised probleemid</vt:lpstr>
      <vt:lpstr>Slide 5</vt:lpstr>
      <vt:lpstr>Slide 6</vt:lpstr>
      <vt:lpstr>Slide 7</vt:lpstr>
      <vt:lpstr>Slide 8</vt:lpstr>
      <vt:lpstr>Slide 9</vt:lpstr>
      <vt:lpstr>Slide 10</vt:lpstr>
      <vt:lpstr>Slide 11</vt:lpstr>
      <vt:lpstr>Slide 12</vt:lpstr>
      <vt:lpstr>Slide 13</vt:lpstr>
      <vt:lpstr>Soolõime</vt:lpstr>
      <vt:lpstr>Heaolu arengukava</vt:lpstr>
      <vt:lpstr>Karjäärivalikud hoiakute vabalt</vt:lpstr>
      <vt:lpstr>Vaata lisaks </vt:lpstr>
      <vt:lpstr>Slide 18</vt:lpstr>
    </vt:vector>
  </TitlesOfParts>
  <Company>Sotsiaalministeerium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PowerPointi esitlus</dc:title>
  <dc:creator>Agnes Einman</dc:creator>
  <cp:lastModifiedBy>hp</cp:lastModifiedBy>
  <cp:revision>66</cp:revision>
  <dcterms:created xsi:type="dcterms:W3CDTF">2016-04-20T11:48:11Z</dcterms:created>
  <dcterms:modified xsi:type="dcterms:W3CDTF">2017-06-13T12:08:53Z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1416412438</vt:i4>
  </property>
  <property fmtid="{D5CDD505-2E9C-101B-9397-08002B2CF9AE}" pid="3" name="_NewReviewCycle">
    <vt:lpwstr/>
  </property>
  <property fmtid="{D5CDD505-2E9C-101B-9397-08002B2CF9AE}" pid="4" name="_EmailSubject">
    <vt:lpwstr>Konverents "Tee soolise võrdõiguslikkuseni" 26.05.2016 Tallink Conference &amp; Spa Hotell kell 11.00</vt:lpwstr>
  </property>
  <property fmtid="{D5CDD505-2E9C-101B-9397-08002B2CF9AE}" pid="5" name="_AuthorEmail">
    <vt:lpwstr>agnes.einman@sm.ee</vt:lpwstr>
  </property>
  <property fmtid="{D5CDD505-2E9C-101B-9397-08002B2CF9AE}" pid="6" name="_AuthorEmailDisplayName">
    <vt:lpwstr>Agnes Einman</vt:lpwstr>
  </property>
</Properties>
</file>